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1" r:id="rId5"/>
    <p:sldId id="266" r:id="rId6"/>
    <p:sldId id="267" r:id="rId7"/>
    <p:sldId id="268" r:id="rId8"/>
    <p:sldId id="269" r:id="rId9"/>
    <p:sldId id="270" r:id="rId10"/>
    <p:sldId id="262" r:id="rId11"/>
    <p:sldId id="280" r:id="rId12"/>
    <p:sldId id="264" r:id="rId13"/>
    <p:sldId id="281" r:id="rId14"/>
    <p:sldId id="279" r:id="rId15"/>
    <p:sldId id="265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66FF66"/>
    <a:srgbClr val="33CC33"/>
    <a:srgbClr val="660066"/>
    <a:srgbClr val="CC9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934EE-1303-4D43-B2A4-ADFA1A42CF6D}" type="datetimeFigureOut">
              <a:rPr lang="en-DE" smtClean="0"/>
              <a:t>16/05/2023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778E4-4C79-48C3-A75B-ECD7DA2BA52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10644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21D6-22A3-9F9F-5B63-2158859DD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D30FE-0B8E-3432-21F9-5555901BB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681CF-455D-0326-A8EB-8B013346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8E52-F113-7149-CFC9-61CA7E5C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89FE4-1C35-0308-C975-B1D44876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618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392E-D735-BE98-636B-20A2FA77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6CF35-DEA8-F2C8-A277-C0C2D4E35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AB597-294F-A0A2-62EE-3641418C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26984-27CA-7D07-D521-183544F9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C4795-2948-8CCD-03BF-81D5517C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350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55F7C-2ED1-9AEC-43C3-AD429C064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68AEB-DD4A-FC5E-BBF7-4CCCC9E42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76CB3-8DAA-F6A0-7B7C-F245300FF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B759-964B-CB71-3731-1D67FADA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6359-191F-2479-984D-EC28F96C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047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610E-7396-042A-8A41-227C1B23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59A9-8399-D1CE-E771-5846A542B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F547A-8E84-BE0C-B50B-092AB2BD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B6AFF-E149-823E-CF34-0608498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31BCB-C41D-2420-242F-14D976EB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1452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E4DC-FAB2-DF2D-3320-9133F4A51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08424-2C03-FB8E-95EB-392A33AE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71884-F7D2-5D7A-363E-FBF2EA3B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D717F-8B9D-D177-9614-B3C9E4C7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61050-F76A-1379-3A09-07706F94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40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189E-3033-A32D-E647-EF6D12AA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F282D-C8E6-3372-1F43-D6011458D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624BE-3306-59B0-5739-096D7D4CB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ADA03-21D0-F172-A0C0-4DE633CA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BAA2A-EDC4-EB6D-84FD-602FD2E6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06D80-9FE6-54C6-CA10-BEEC1271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672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C740-C821-6F46-722C-60A59565D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55572-CD4D-41D4-3D03-394ADE71C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CB2F-05D9-C03A-F1CA-0554CE651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6760B-7F23-3284-8B9A-63D02C762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B21DA-EEE4-A739-55B6-76B61268E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A4EB7-EE30-8899-CCFD-F55D9F66D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C58A8-34D0-F03F-9A14-8361FFF5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F0CD8-D316-9100-F0F9-0160EAC4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804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A088-2A05-6DE9-87BA-912E68F1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38CE4-7DA9-9291-1D1E-AC0D514E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25B0C-E1B0-F7D6-EEA1-A684FD9A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7BAB6-05A5-20BF-F735-1CD77411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6357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62963C-5D4F-82ED-75F6-A2A2A76F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048C6-967C-546C-9607-7859C2B2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7B55B-F4FF-A407-8D5E-745AE009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28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6ABD-275B-DCE8-78ED-4BAF16C5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1EA3-3467-7269-BC22-424D892E0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3DA1E-628F-9CFC-DF61-970BB32E2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F6CCD-8779-E57B-DDDF-DAD6D8B4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AF5CA-1FC1-06B7-FAD9-CFF022249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3AD24-7EAF-30D2-56B2-634B5867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695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7303-B3A6-87C5-C492-1EB0A106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3EDDB-3A5B-4DC3-536E-8B789FB438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EC926-59E0-4ADF-7C3C-672F30467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6166C-8166-90E5-1FF8-6E2F1D94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Image analysis - Team 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1594A-52C1-7843-94C3-CCF44901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09224-DDBB-CE2E-D928-FD527FDD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417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594B4-1AB4-6202-073E-61CE1465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300FB-2B7E-8962-3E37-329FF66EC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46216-6999-F197-B736-6B8AF9193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DE"/>
              <a:t>Image analysis - Team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CA6CC-A105-A464-7067-CB56ECAE6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Daria Morkis, Alex Kohlmann, Karolina Walach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4E525-ABE2-AE6F-4BBB-7944837CC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3B96D-3FF8-43E1-B047-F197CC5E1AF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65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Chevron 5">
            <a:extLst>
              <a:ext uri="{FF2B5EF4-FFF2-40B4-BE49-F238E27FC236}">
                <a16:creationId xmlns:a16="http://schemas.microsoft.com/office/drawing/2014/main" id="{671F4562-1C30-F6BE-D483-8A11BD8D3AD1}"/>
              </a:ext>
            </a:extLst>
          </p:cNvPr>
          <p:cNvSpPr/>
          <p:nvPr/>
        </p:nvSpPr>
        <p:spPr>
          <a:xfrm>
            <a:off x="-1099128" y="591127"/>
            <a:ext cx="8368146" cy="1145309"/>
          </a:xfrm>
          <a:prstGeom prst="chevron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orbel Light" panose="020B0303020204020204" pitchFamily="34" charset="0"/>
              </a:rPr>
              <a:t>Digit recognition</a:t>
            </a:r>
            <a:endParaRPr lang="en-DE" sz="60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3E6C5F1-BEDB-319D-5D7D-22475C436F02}"/>
              </a:ext>
            </a:extLst>
          </p:cNvPr>
          <p:cNvSpPr/>
          <p:nvPr/>
        </p:nvSpPr>
        <p:spPr>
          <a:xfrm>
            <a:off x="-92364" y="1958109"/>
            <a:ext cx="3953164" cy="974437"/>
          </a:xfrm>
          <a:prstGeom prst="rightArrow">
            <a:avLst>
              <a:gd name="adj1" fmla="val 50000"/>
              <a:gd name="adj2" fmla="val 68182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Corbel Light" panose="020B0303020204020204" pitchFamily="34" charset="0"/>
              </a:rPr>
              <a:t>     Project Proposal</a:t>
            </a:r>
            <a:endParaRPr lang="en-US" sz="2400" dirty="0">
              <a:ln w="0">
                <a:solidFill>
                  <a:schemeClr val="accent5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New" panose="02070309020205020404" pitchFamily="49" charset="0"/>
              <a:ea typeface="Cascadia Code" panose="020B06090200000200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81D79A9-AFC5-1B9F-622C-880DD21E6039}"/>
              </a:ext>
            </a:extLst>
          </p:cNvPr>
          <p:cNvSpPr/>
          <p:nvPr/>
        </p:nvSpPr>
        <p:spPr>
          <a:xfrm>
            <a:off x="0" y="3269673"/>
            <a:ext cx="7269018" cy="1671782"/>
          </a:xfrm>
          <a:prstGeom prst="homePlate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Presented by Daria </a:t>
            </a:r>
            <a:r>
              <a:rPr lang="en-US" sz="2000" dirty="0" err="1">
                <a:solidFill>
                  <a:schemeClr val="bg1"/>
                </a:solidFill>
                <a:latin typeface="Corbel Light" panose="020B0303020204020204" pitchFamily="34" charset="0"/>
              </a:rPr>
              <a:t>Morkis</a:t>
            </a:r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, Alex Kohlmann and Karolina </a:t>
            </a:r>
            <a:r>
              <a:rPr lang="en-US" sz="2000" dirty="0" err="1">
                <a:solidFill>
                  <a:schemeClr val="bg1"/>
                </a:solidFill>
                <a:latin typeface="Corbel Light" panose="020B0303020204020204" pitchFamily="34" charset="0"/>
              </a:rPr>
              <a:t>Walach</a:t>
            </a:r>
            <a:endParaRPr lang="en-US" sz="20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Supervisor: Dr. Leonid </a:t>
            </a:r>
            <a:r>
              <a:rPr lang="en-US" sz="2000" dirty="0" err="1">
                <a:solidFill>
                  <a:schemeClr val="bg1"/>
                </a:solidFill>
                <a:latin typeface="Corbel Light" panose="020B0303020204020204" pitchFamily="34" charset="0"/>
              </a:rPr>
              <a:t>Kostrykin</a:t>
            </a:r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, PD Dr. Karl Rohr</a:t>
            </a:r>
          </a:p>
          <a:p>
            <a:endParaRPr lang="en-US" sz="20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Tutor: Hannah Winter</a:t>
            </a:r>
            <a:endParaRPr lang="en-DE" sz="20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5276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19AC54-905A-FB9D-4294-52E378ED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orbel Light" panose="020B0303020204020204" pitchFamily="34" charset="0"/>
              </a:rPr>
              <a:t>Problem Nr.1</a:t>
            </a:r>
            <a:endParaRPr lang="en-DE" sz="48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478515-4037-4FC6-39C6-CE97514B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Some numbers are difficult to distinguish</a:t>
            </a:r>
            <a:endParaRPr lang="en-DE" sz="24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10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7A2157-1B71-BBEC-AAB0-B4809243B50C}"/>
              </a:ext>
            </a:extLst>
          </p:cNvPr>
          <p:cNvGrpSpPr/>
          <p:nvPr/>
        </p:nvGrpSpPr>
        <p:grpSpPr>
          <a:xfrm>
            <a:off x="1364673" y="2336799"/>
            <a:ext cx="2283691" cy="1228867"/>
            <a:chOff x="1364673" y="2336799"/>
            <a:chExt cx="2283691" cy="12288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12C260-62C3-D8CE-CBC3-BF2031A42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091" t="34091" r="49527" b="53170"/>
            <a:stretch/>
          </p:blipFill>
          <p:spPr>
            <a:xfrm>
              <a:off x="1364673" y="2336799"/>
              <a:ext cx="1212272" cy="12288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40B68-3292-2350-85A1-000782500E81}"/>
                </a:ext>
              </a:extLst>
            </p:cNvPr>
            <p:cNvSpPr txBox="1"/>
            <p:nvPr/>
          </p:nvSpPr>
          <p:spPr>
            <a:xfrm>
              <a:off x="2713181" y="2746777"/>
              <a:ext cx="9351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1 or 7? </a:t>
              </a:r>
              <a:endParaRPr lang="en-DE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8B807B7-081F-39D4-82AF-54CDB1FD5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79" t="74277" r="25833" b="13099"/>
          <a:stretch/>
        </p:blipFill>
        <p:spPr>
          <a:xfrm>
            <a:off x="1364673" y="4076840"/>
            <a:ext cx="1212272" cy="12357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C93BA5-B422-7926-E6C7-C81FD5B03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54" t="45050" r="73182" b="43142"/>
          <a:stretch/>
        </p:blipFill>
        <p:spPr>
          <a:xfrm>
            <a:off x="3180772" y="4083756"/>
            <a:ext cx="1304223" cy="1228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2EA7AF-1038-D000-85C7-74D5D2077DFC}"/>
              </a:ext>
            </a:extLst>
          </p:cNvPr>
          <p:cNvSpPr txBox="1"/>
          <p:nvPr/>
        </p:nvSpPr>
        <p:spPr>
          <a:xfrm>
            <a:off x="6172200" y="2763500"/>
            <a:ext cx="508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Estimating error frequency</a:t>
            </a:r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  <a:t> with e.g. confusion matrix</a:t>
            </a:r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08A448-25D5-2D03-8889-66451233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399" y="3254101"/>
            <a:ext cx="2695951" cy="250542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4DF049-7752-EA6D-B755-2B48395E59ED}"/>
              </a:ext>
            </a:extLst>
          </p:cNvPr>
          <p:cNvCxnSpPr>
            <a:cxnSpLocks/>
          </p:cNvCxnSpPr>
          <p:nvPr/>
        </p:nvCxnSpPr>
        <p:spPr>
          <a:xfrm>
            <a:off x="5734050" y="2948166"/>
            <a:ext cx="43815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7D22D0-E060-CF0F-5581-AE9CCE6394EE}"/>
              </a:ext>
            </a:extLst>
          </p:cNvPr>
          <p:cNvSpPr txBox="1"/>
          <p:nvPr/>
        </p:nvSpPr>
        <p:spPr>
          <a:xfrm>
            <a:off x="7269486" y="5721628"/>
            <a:ext cx="2793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>
                <a:solidFill>
                  <a:schemeClr val="bg1">
                    <a:lumMod val="65000"/>
                  </a:schemeClr>
                </a:solidFill>
              </a:rPr>
              <a:t>Géron</a:t>
            </a:r>
            <a:r>
              <a:rPr lang="en-US" sz="800" i="1" dirty="0">
                <a:solidFill>
                  <a:schemeClr val="bg1">
                    <a:lumMod val="65000"/>
                  </a:schemeClr>
                </a:solidFill>
              </a:rPr>
              <a:t>, A. (2017). Hands-on machine learning with Scikit-Learn and TensorFlow (Sebastopol, CA: O’Reilly Media).</a:t>
            </a:r>
            <a:endParaRPr lang="en-DE" sz="8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4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19AC54-905A-FB9D-4294-52E378ED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orbel Light" panose="020B0303020204020204" pitchFamily="34" charset="0"/>
              </a:rPr>
              <a:t> Solution for Problem Nr.1</a:t>
            </a:r>
            <a:endParaRPr lang="en-DE" sz="48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478515-4037-4FC6-39C6-CE97514B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Some numbers are difficult to distinguish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Solution: implementation of an algorithm that recognizes closed loops</a:t>
            </a:r>
            <a:endParaRPr lang="en-DE" sz="24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11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ABE09-D51F-027B-51F4-E4288237E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44" t="44165" r="33750" b="43347"/>
          <a:stretch/>
        </p:blipFill>
        <p:spPr>
          <a:xfrm>
            <a:off x="3838575" y="3762374"/>
            <a:ext cx="1885950" cy="1866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D2C2B8-0467-2168-1BCD-EACCF3A4E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79" t="17077" r="81015" b="70488"/>
          <a:stretch/>
        </p:blipFill>
        <p:spPr>
          <a:xfrm>
            <a:off x="6889951" y="3762374"/>
            <a:ext cx="1894088" cy="18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0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19AC54-905A-FB9D-4294-52E378ED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orbel Light" panose="020B0303020204020204" pitchFamily="34" charset="0"/>
              </a:rPr>
              <a:t>Problem Nr. 2 </a:t>
            </a:r>
            <a:endParaRPr lang="en-DE" sz="48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478515-4037-4FC6-39C6-CE97514B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2.     Principal components:  Tradeoff run-time vs. variance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              </a:t>
            </a:r>
            <a:endParaRPr lang="en-DE" sz="24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12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E0B02-C8CD-2C93-EE88-43BC52CC1311}"/>
              </a:ext>
            </a:extLst>
          </p:cNvPr>
          <p:cNvSpPr txBox="1"/>
          <p:nvPr/>
        </p:nvSpPr>
        <p:spPr>
          <a:xfrm>
            <a:off x="2946400" y="3007757"/>
            <a:ext cx="22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  <a:t> </a:t>
            </a:r>
            <a:endParaRPr lang="en-DE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35C1CBBF-3EC2-7E04-A4BB-12FF6D765630}"/>
              </a:ext>
            </a:extLst>
          </p:cNvPr>
          <p:cNvSpPr/>
          <p:nvPr/>
        </p:nvSpPr>
        <p:spPr>
          <a:xfrm>
            <a:off x="2828925" y="2681764"/>
            <a:ext cx="6534150" cy="69532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8959A7A-EB6D-DD8A-D101-048627A7C125}"/>
              </a:ext>
            </a:extLst>
          </p:cNvPr>
          <p:cNvSpPr/>
          <p:nvPr/>
        </p:nvSpPr>
        <p:spPr>
          <a:xfrm>
            <a:off x="2828925" y="3748802"/>
            <a:ext cx="6534150" cy="69532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6193373-5E0C-0F64-3A52-4831A59F1046}"/>
              </a:ext>
            </a:extLst>
          </p:cNvPr>
          <p:cNvSpPr/>
          <p:nvPr/>
        </p:nvSpPr>
        <p:spPr>
          <a:xfrm>
            <a:off x="2828925" y="4796711"/>
            <a:ext cx="6534150" cy="69532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37FF6-1960-406E-E7D6-9676A612EC6E}"/>
              </a:ext>
            </a:extLst>
          </p:cNvPr>
          <p:cNvSpPr txBox="1"/>
          <p:nvPr/>
        </p:nvSpPr>
        <p:spPr>
          <a:xfrm>
            <a:off x="1659809" y="284476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  <a:t>many PCs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AD3124-389F-26D5-BF5E-F1469ECE9CD2}"/>
              </a:ext>
            </a:extLst>
          </p:cNvPr>
          <p:cNvSpPr txBox="1"/>
          <p:nvPr/>
        </p:nvSpPr>
        <p:spPr>
          <a:xfrm>
            <a:off x="940983" y="3773298"/>
            <a:ext cx="188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high explanation of variance</a:t>
            </a:r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ECF919-A912-57F1-C581-763F53BF46B0}"/>
              </a:ext>
            </a:extLst>
          </p:cNvPr>
          <p:cNvSpPr txBox="1"/>
          <p:nvPr/>
        </p:nvSpPr>
        <p:spPr>
          <a:xfrm>
            <a:off x="1358651" y="495716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high run-time</a:t>
            </a:r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1A785E-CF83-42B2-87D8-F6A31B0364F8}"/>
              </a:ext>
            </a:extLst>
          </p:cNvPr>
          <p:cNvSpPr txBox="1"/>
          <p:nvPr/>
        </p:nvSpPr>
        <p:spPr>
          <a:xfrm>
            <a:off x="9363075" y="282309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few</a:t>
            </a:r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  <a:t> PCs</a:t>
            </a:r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16F0F9-9E84-8341-9053-3283F22329C8}"/>
              </a:ext>
            </a:extLst>
          </p:cNvPr>
          <p:cNvSpPr txBox="1"/>
          <p:nvPr/>
        </p:nvSpPr>
        <p:spPr>
          <a:xfrm>
            <a:off x="9325930" y="3773297"/>
            <a:ext cx="1921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low explanation of variance</a:t>
            </a:r>
            <a:endParaRPr lang="en-D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4D911A-BAB3-C639-E9A6-DB229E23A65E}"/>
              </a:ext>
            </a:extLst>
          </p:cNvPr>
          <p:cNvSpPr txBox="1"/>
          <p:nvPr/>
        </p:nvSpPr>
        <p:spPr>
          <a:xfrm>
            <a:off x="9432209" y="4957167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low run-time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3199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19AC54-905A-FB9D-4294-52E378ED2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orbel Light" panose="020B0303020204020204" pitchFamily="34" charset="0"/>
              </a:rPr>
              <a:t>Problem Nr. 3 </a:t>
            </a:r>
            <a:endParaRPr lang="en-DE" sz="48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478515-4037-4FC6-39C6-CE97514B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3.     over- and underfitting of k-value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              </a:t>
            </a:r>
            <a:endParaRPr lang="en-DE" sz="24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13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E0B02-C8CD-2C93-EE88-43BC52CC1311}"/>
              </a:ext>
            </a:extLst>
          </p:cNvPr>
          <p:cNvSpPr txBox="1"/>
          <p:nvPr/>
        </p:nvSpPr>
        <p:spPr>
          <a:xfrm>
            <a:off x="2946400" y="3007757"/>
            <a:ext cx="22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  <a:t> 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B9BA8-6064-1B09-AC95-3774D80DF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88" t="10072" r="2333" b="24416"/>
          <a:stretch/>
        </p:blipFill>
        <p:spPr>
          <a:xfrm>
            <a:off x="6267450" y="2181225"/>
            <a:ext cx="4686300" cy="36918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277F81-50A9-EC9A-E40A-1992EEF8A45B}"/>
              </a:ext>
            </a:extLst>
          </p:cNvPr>
          <p:cNvCxnSpPr/>
          <p:nvPr/>
        </p:nvCxnSpPr>
        <p:spPr>
          <a:xfrm>
            <a:off x="1228725" y="3629025"/>
            <a:ext cx="44767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E150B3-EEF1-A879-9DC4-92B8320211FE}"/>
              </a:ext>
            </a:extLst>
          </p:cNvPr>
          <p:cNvSpPr txBox="1"/>
          <p:nvPr/>
        </p:nvSpPr>
        <p:spPr>
          <a:xfrm>
            <a:off x="1676400" y="3434239"/>
            <a:ext cx="3400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w</a:t>
            </a:r>
            <a:r>
              <a:rPr lang="en-US" sz="1800" dirty="0">
                <a:solidFill>
                  <a:schemeClr val="bg1"/>
                </a:solidFill>
                <a:latin typeface="Corbel Light" panose="020B0303020204020204" pitchFamily="34" charset="0"/>
              </a:rPr>
              <a:t>rite an algorithm which determines best k-value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CADE9-0D62-E0D9-7F8D-06DF2031B2DF}"/>
              </a:ext>
            </a:extLst>
          </p:cNvPr>
          <p:cNvSpPr txBox="1"/>
          <p:nvPr/>
        </p:nvSpPr>
        <p:spPr>
          <a:xfrm>
            <a:off x="6267450" y="5873049"/>
            <a:ext cx="21336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>
                <a:solidFill>
                  <a:schemeClr val="bg1">
                    <a:lumMod val="65000"/>
                  </a:schemeClr>
                </a:solidFill>
              </a:rPr>
              <a:t>https://youtu.be/0p0o5cmgLdE</a:t>
            </a:r>
          </a:p>
        </p:txBody>
      </p:sp>
    </p:spTree>
    <p:extLst>
      <p:ext uri="{BB962C8B-B14F-4D97-AF65-F5344CB8AC3E}">
        <p14:creationId xmlns:p14="http://schemas.microsoft.com/office/powerpoint/2010/main" val="173626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662DC-67EE-C312-DD77-9160622D1986}"/>
              </a:ext>
            </a:extLst>
          </p:cNvPr>
          <p:cNvSpPr txBox="1"/>
          <p:nvPr/>
        </p:nvSpPr>
        <p:spPr>
          <a:xfrm>
            <a:off x="3332175" y="805585"/>
            <a:ext cx="5774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orbel Light" panose="020B0303020204020204" pitchFamily="34" charset="0"/>
              </a:rPr>
              <a:t>Approximate timetable </a:t>
            </a:r>
            <a:endParaRPr lang="en-DE" sz="44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FFDF6F-1F6B-101E-A026-FF906CCED8E2}"/>
              </a:ext>
            </a:extLst>
          </p:cNvPr>
          <p:cNvGrpSpPr/>
          <p:nvPr/>
        </p:nvGrpSpPr>
        <p:grpSpPr>
          <a:xfrm>
            <a:off x="162257" y="2061989"/>
            <a:ext cx="11867485" cy="3918938"/>
            <a:chOff x="63495" y="2603132"/>
            <a:chExt cx="11296811" cy="3609390"/>
          </a:xfrm>
        </p:grpSpPr>
        <p:sp>
          <p:nvSpPr>
            <p:cNvPr id="167" name="OTLSHAPE_SL_f0ae4867ea1f4b5d913a064fa033406b_BackgroundRectangle">
              <a:extLst>
                <a:ext uri="{FF2B5EF4-FFF2-40B4-BE49-F238E27FC236}">
                  <a16:creationId xmlns:a16="http://schemas.microsoft.com/office/drawing/2014/main" id="{97E5957A-B8A9-4577-AD91-798D2F2D7A3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3500" y="3693583"/>
              <a:ext cx="11284034" cy="792015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OTLSHAPE_TB_00000000000000000000000000000000_BottomScaleContainer">
              <a:extLst>
                <a:ext uri="{FF2B5EF4-FFF2-40B4-BE49-F238E27FC236}">
                  <a16:creationId xmlns:a16="http://schemas.microsoft.com/office/drawing/2014/main" id="{95B63518-5460-4F99-3A3A-6AE2496E0536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459692" y="2793238"/>
              <a:ext cx="9842500" cy="182880"/>
            </a:xfrm>
            <a:prstGeom prst="round2SameRect">
              <a:avLst>
                <a:gd name="adj1" fmla="val 0"/>
                <a:gd name="adj2" fmla="val 16667"/>
              </a:avLst>
            </a:prstGeom>
            <a:solidFill>
              <a:srgbClr val="1F497D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TLSHAPE_SL_f0ae4867ea1f4b5d913a064fa033406b_HeaderRectangle">
              <a:extLst>
                <a:ext uri="{FF2B5EF4-FFF2-40B4-BE49-F238E27FC236}">
                  <a16:creationId xmlns:a16="http://schemas.microsoft.com/office/drawing/2014/main" id="{D4FD11D7-6868-7A62-5061-E0A0D00AF9B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500" y="3693583"/>
              <a:ext cx="1320791" cy="792015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6" name="OTLSHAPE_G_00000000000000000000000000000000_ShapeBelow0">
              <a:extLst>
                <a:ext uri="{FF2B5EF4-FFF2-40B4-BE49-F238E27FC236}">
                  <a16:creationId xmlns:a16="http://schemas.microsoft.com/office/drawing/2014/main" id="{B556A09A-6D5E-0360-3869-7C0C5B25615F}"/>
                </a:ext>
              </a:extLst>
            </p:cNvPr>
            <p:cNvCxnSpPr>
              <a:cxnSpLocks/>
            </p:cNvCxnSpPr>
            <p:nvPr>
              <p:custDataLst>
                <p:tags r:id="rId33"/>
              </p:custDataLst>
            </p:nvPr>
          </p:nvCxnSpPr>
          <p:spPr>
            <a:xfrm>
              <a:off x="2493093" y="2967228"/>
              <a:ext cx="0" cy="3228594"/>
            </a:xfrm>
            <a:prstGeom prst="line">
              <a:avLst/>
            </a:prstGeom>
            <a:ln w="9525" cap="flat" cmpd="sng" algn="ctr">
              <a:solidFill>
                <a:schemeClr val="accent5">
                  <a:alpha val="14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OTLSHAPE_G_00000000000000000000000000000000_ShapeBelow1">
              <a:extLst>
                <a:ext uri="{FF2B5EF4-FFF2-40B4-BE49-F238E27FC236}">
                  <a16:creationId xmlns:a16="http://schemas.microsoft.com/office/drawing/2014/main" id="{DE8D69E5-E1E7-C673-0E05-2A7ACDFBDD79}"/>
                </a:ext>
              </a:extLst>
            </p:cNvPr>
            <p:cNvCxnSpPr>
              <a:cxnSpLocks/>
            </p:cNvCxnSpPr>
            <p:nvPr>
              <p:custDataLst>
                <p:tags r:id="rId34"/>
              </p:custDataLst>
            </p:nvPr>
          </p:nvCxnSpPr>
          <p:spPr>
            <a:xfrm>
              <a:off x="3476920" y="2967228"/>
              <a:ext cx="0" cy="3228594"/>
            </a:xfrm>
            <a:prstGeom prst="line">
              <a:avLst/>
            </a:prstGeom>
            <a:ln w="9525" cap="flat" cmpd="sng" algn="ctr">
              <a:solidFill>
                <a:schemeClr val="accent5">
                  <a:alpha val="14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OTLSHAPE_G_00000000000000000000000000000000_ShapeBelow2">
              <a:extLst>
                <a:ext uri="{FF2B5EF4-FFF2-40B4-BE49-F238E27FC236}">
                  <a16:creationId xmlns:a16="http://schemas.microsoft.com/office/drawing/2014/main" id="{90C82F49-3C28-0732-E35C-D29C10FE2D5B}"/>
                </a:ext>
              </a:extLst>
            </p:cNvPr>
            <p:cNvCxnSpPr>
              <a:cxnSpLocks/>
            </p:cNvCxnSpPr>
            <p:nvPr>
              <p:custDataLst>
                <p:tags r:id="rId35"/>
              </p:custDataLst>
            </p:nvPr>
          </p:nvCxnSpPr>
          <p:spPr>
            <a:xfrm>
              <a:off x="4460747" y="2967228"/>
              <a:ext cx="0" cy="3228594"/>
            </a:xfrm>
            <a:prstGeom prst="line">
              <a:avLst/>
            </a:prstGeom>
            <a:ln w="9525" cap="flat" cmpd="sng" algn="ctr">
              <a:solidFill>
                <a:schemeClr val="accent5">
                  <a:alpha val="14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OTLSHAPE_G_00000000000000000000000000000000_ShapeBelow3">
              <a:extLst>
                <a:ext uri="{FF2B5EF4-FFF2-40B4-BE49-F238E27FC236}">
                  <a16:creationId xmlns:a16="http://schemas.microsoft.com/office/drawing/2014/main" id="{875BE1C6-F94F-42A6-4DDB-10D4921E34E7}"/>
                </a:ext>
              </a:extLst>
            </p:cNvPr>
            <p:cNvCxnSpPr>
              <a:cxnSpLocks/>
            </p:cNvCxnSpPr>
            <p:nvPr>
              <p:custDataLst>
                <p:tags r:id="rId36"/>
              </p:custDataLst>
            </p:nvPr>
          </p:nvCxnSpPr>
          <p:spPr>
            <a:xfrm>
              <a:off x="5444574" y="2967228"/>
              <a:ext cx="0" cy="3245294"/>
            </a:xfrm>
            <a:prstGeom prst="line">
              <a:avLst/>
            </a:prstGeom>
            <a:ln w="9525" cap="flat" cmpd="sng" algn="ctr">
              <a:solidFill>
                <a:schemeClr val="accent5">
                  <a:alpha val="14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OTLSHAPE_G_00000000000000000000000000000000_ShapeBelow4">
              <a:extLst>
                <a:ext uri="{FF2B5EF4-FFF2-40B4-BE49-F238E27FC236}">
                  <a16:creationId xmlns:a16="http://schemas.microsoft.com/office/drawing/2014/main" id="{D414294D-0ADF-1FCE-7BEE-CCB43856CCD8}"/>
                </a:ext>
              </a:extLst>
            </p:cNvPr>
            <p:cNvCxnSpPr>
              <a:cxnSpLocks/>
            </p:cNvCxnSpPr>
            <p:nvPr>
              <p:custDataLst>
                <p:tags r:id="rId37"/>
              </p:custDataLst>
            </p:nvPr>
          </p:nvCxnSpPr>
          <p:spPr>
            <a:xfrm>
              <a:off x="6428401" y="2967228"/>
              <a:ext cx="0" cy="3245294"/>
            </a:xfrm>
            <a:prstGeom prst="line">
              <a:avLst/>
            </a:prstGeom>
            <a:ln w="9525" cap="flat" cmpd="sng" algn="ctr">
              <a:solidFill>
                <a:schemeClr val="accent5">
                  <a:alpha val="14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OTLSHAPE_G_00000000000000000000000000000000_ShapeBelow5">
              <a:extLst>
                <a:ext uri="{FF2B5EF4-FFF2-40B4-BE49-F238E27FC236}">
                  <a16:creationId xmlns:a16="http://schemas.microsoft.com/office/drawing/2014/main" id="{9A8A0A29-AC6D-CCA5-E568-89C8AE1AC89C}"/>
                </a:ext>
              </a:extLst>
            </p:cNvPr>
            <p:cNvCxnSpPr>
              <a:cxnSpLocks/>
            </p:cNvCxnSpPr>
            <p:nvPr>
              <p:custDataLst>
                <p:tags r:id="rId38"/>
              </p:custDataLst>
            </p:nvPr>
          </p:nvCxnSpPr>
          <p:spPr>
            <a:xfrm>
              <a:off x="7412227" y="2967228"/>
              <a:ext cx="0" cy="3245294"/>
            </a:xfrm>
            <a:prstGeom prst="line">
              <a:avLst/>
            </a:prstGeom>
            <a:ln w="9525" cap="flat" cmpd="sng" algn="ctr">
              <a:solidFill>
                <a:schemeClr val="accent5">
                  <a:alpha val="14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OTLSHAPE_G_00000000000000000000000000000000_ShapeBelow6">
              <a:extLst>
                <a:ext uri="{FF2B5EF4-FFF2-40B4-BE49-F238E27FC236}">
                  <a16:creationId xmlns:a16="http://schemas.microsoft.com/office/drawing/2014/main" id="{508DE417-025C-5481-2450-0CCF986C3C9C}"/>
                </a:ext>
              </a:extLst>
            </p:cNvPr>
            <p:cNvCxnSpPr>
              <a:cxnSpLocks/>
            </p:cNvCxnSpPr>
            <p:nvPr>
              <p:custDataLst>
                <p:tags r:id="rId39"/>
              </p:custDataLst>
            </p:nvPr>
          </p:nvCxnSpPr>
          <p:spPr>
            <a:xfrm>
              <a:off x="8396054" y="2967228"/>
              <a:ext cx="0" cy="3228594"/>
            </a:xfrm>
            <a:prstGeom prst="line">
              <a:avLst/>
            </a:prstGeom>
            <a:ln w="9525" cap="flat" cmpd="sng" algn="ctr">
              <a:solidFill>
                <a:schemeClr val="accent5">
                  <a:alpha val="14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OTLSHAPE_G_00000000000000000000000000000000_ShapeBelow7">
              <a:extLst>
                <a:ext uri="{FF2B5EF4-FFF2-40B4-BE49-F238E27FC236}">
                  <a16:creationId xmlns:a16="http://schemas.microsoft.com/office/drawing/2014/main" id="{784B02D7-E529-34E6-1259-690213897AC2}"/>
                </a:ext>
              </a:extLst>
            </p:cNvPr>
            <p:cNvCxnSpPr>
              <a:cxnSpLocks/>
            </p:cNvCxnSpPr>
            <p:nvPr>
              <p:custDataLst>
                <p:tags r:id="rId40"/>
              </p:custDataLst>
            </p:nvPr>
          </p:nvCxnSpPr>
          <p:spPr>
            <a:xfrm>
              <a:off x="9379881" y="2967228"/>
              <a:ext cx="0" cy="3245294"/>
            </a:xfrm>
            <a:prstGeom prst="line">
              <a:avLst/>
            </a:prstGeom>
            <a:ln w="9525" cap="flat" cmpd="sng" algn="ctr">
              <a:solidFill>
                <a:schemeClr val="accent5">
                  <a:alpha val="14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OTLSHAPE_G_00000000000000000000000000000000_ShapeBelow8">
              <a:extLst>
                <a:ext uri="{FF2B5EF4-FFF2-40B4-BE49-F238E27FC236}">
                  <a16:creationId xmlns:a16="http://schemas.microsoft.com/office/drawing/2014/main" id="{7D6EE801-07EE-9830-2F72-97B8CC195645}"/>
                </a:ext>
              </a:extLst>
            </p:cNvPr>
            <p:cNvCxnSpPr>
              <a:cxnSpLocks/>
            </p:cNvCxnSpPr>
            <p:nvPr>
              <p:custDataLst>
                <p:tags r:id="rId41"/>
              </p:custDataLst>
            </p:nvPr>
          </p:nvCxnSpPr>
          <p:spPr>
            <a:xfrm>
              <a:off x="10363708" y="2967228"/>
              <a:ext cx="0" cy="3228594"/>
            </a:xfrm>
            <a:prstGeom prst="line">
              <a:avLst/>
            </a:prstGeom>
            <a:ln w="9525" cap="flat" cmpd="sng" algn="ctr">
              <a:solidFill>
                <a:schemeClr val="accent5">
                  <a:alpha val="14902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TLSHAPE_SLT_4f0f829353f04b26beaf68d97c03c51e_Shape">
              <a:extLst>
                <a:ext uri="{FF2B5EF4-FFF2-40B4-BE49-F238E27FC236}">
                  <a16:creationId xmlns:a16="http://schemas.microsoft.com/office/drawing/2014/main" id="{F97F5E0F-A108-7911-F77F-B4BB47117CE7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1427524" y="3822265"/>
              <a:ext cx="1059303" cy="184666"/>
            </a:xfrm>
            <a:prstGeom prst="chevron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bg1"/>
                  </a:solidFill>
                </a:rPr>
                <a:t>Task 1</a:t>
              </a:r>
            </a:p>
          </p:txBody>
        </p:sp>
        <p:sp>
          <p:nvSpPr>
            <p:cNvPr id="196" name="OTLSHAPE_SLT_532a94d9f3f24e4c8bf772894f58af6c_Shape">
              <a:extLst>
                <a:ext uri="{FF2B5EF4-FFF2-40B4-BE49-F238E27FC236}">
                  <a16:creationId xmlns:a16="http://schemas.microsoft.com/office/drawing/2014/main" id="{785D33A7-CA0D-EBA9-7231-0002E8DEBB2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454480" y="3813810"/>
              <a:ext cx="990082" cy="185676"/>
            </a:xfrm>
            <a:prstGeom prst="chevron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9" name="OTLSHAPE_SL_f0ae4867ea1f4b5d913a064fa033406b_Header">
              <a:extLst>
                <a:ext uri="{FF2B5EF4-FFF2-40B4-BE49-F238E27FC236}">
                  <a16:creationId xmlns:a16="http://schemas.microsoft.com/office/drawing/2014/main" id="{2DC6EB0A-873A-734E-F762-647B9B434555}"/>
                </a:ext>
              </a:extLst>
            </p:cNvPr>
            <p:cNvSpPr txBox="1"/>
            <p:nvPr>
              <p:custDataLst>
                <p:tags r:id="rId44"/>
              </p:custDataLst>
            </p:nvPr>
          </p:nvSpPr>
          <p:spPr>
            <a:xfrm>
              <a:off x="63495" y="3996562"/>
              <a:ext cx="1320800" cy="18605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/>
              <a:r>
                <a:rPr lang="en-GB" sz="1200" dirty="0">
                  <a:solidFill>
                    <a:schemeClr val="lt1"/>
                  </a:solidFill>
                  <a:latin typeface="Calibri" panose="020F0502020204030204" pitchFamily="34" charset="0"/>
                </a:rPr>
                <a:t>Daria</a:t>
              </a:r>
            </a:p>
          </p:txBody>
        </p:sp>
        <p:sp>
          <p:nvSpPr>
            <p:cNvPr id="123" name="OTLSHAPE_TB_00000000000000000000000000000000_BottomTimescaleInterval1">
              <a:extLst>
                <a:ext uri="{FF2B5EF4-FFF2-40B4-BE49-F238E27FC236}">
                  <a16:creationId xmlns:a16="http://schemas.microsoft.com/office/drawing/2014/main" id="{9AE0418C-CCBF-E901-82D4-2971D3487F50}"/>
                </a:ext>
              </a:extLst>
            </p:cNvPr>
            <p:cNvSpPr txBox="1"/>
            <p:nvPr>
              <p:custDataLst>
                <p:tags r:id="rId45"/>
              </p:custDataLst>
            </p:nvPr>
          </p:nvSpPr>
          <p:spPr>
            <a:xfrm>
              <a:off x="1572767" y="2782761"/>
              <a:ext cx="15093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28" dirty="0">
                  <a:solidFill>
                    <a:schemeClr val="lt1"/>
                  </a:solidFill>
                  <a:latin typeface="Calibri" panose="020F0502020204030204" pitchFamily="34" charset="0"/>
                </a:rPr>
                <a:t>17</a:t>
              </a:r>
            </a:p>
          </p:txBody>
        </p:sp>
        <p:sp>
          <p:nvSpPr>
            <p:cNvPr id="125" name="OTLSHAPE_TB_00000000000000000000000000000000_BottomTimescaleInterval2">
              <a:extLst>
                <a:ext uri="{FF2B5EF4-FFF2-40B4-BE49-F238E27FC236}">
                  <a16:creationId xmlns:a16="http://schemas.microsoft.com/office/drawing/2014/main" id="{31F94D15-61D4-0912-86C5-E94E2599779D}"/>
                </a:ext>
              </a:extLst>
            </p:cNvPr>
            <p:cNvSpPr txBox="1"/>
            <p:nvPr>
              <p:custDataLst>
                <p:tags r:id="rId46"/>
              </p:custDataLst>
            </p:nvPr>
          </p:nvSpPr>
          <p:spPr>
            <a:xfrm>
              <a:off x="2556594" y="2782761"/>
              <a:ext cx="15093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28" dirty="0">
                  <a:solidFill>
                    <a:schemeClr val="lt1"/>
                  </a:solidFill>
                  <a:latin typeface="Calibri" panose="020F0502020204030204" pitchFamily="34" charset="0"/>
                </a:rPr>
                <a:t>24</a:t>
              </a:r>
            </a:p>
          </p:txBody>
        </p:sp>
        <p:sp>
          <p:nvSpPr>
            <p:cNvPr id="127" name="OTLSHAPE_TB_00000000000000000000000000000000_BottomTimescaleInterval3">
              <a:extLst>
                <a:ext uri="{FF2B5EF4-FFF2-40B4-BE49-F238E27FC236}">
                  <a16:creationId xmlns:a16="http://schemas.microsoft.com/office/drawing/2014/main" id="{440A89D9-6417-AE19-4508-14D0928FA21F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3540420" y="2782761"/>
              <a:ext cx="15093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28" dirty="0">
                  <a:solidFill>
                    <a:schemeClr val="lt1"/>
                  </a:solidFill>
                  <a:latin typeface="Calibri" panose="020F0502020204030204" pitchFamily="34" charset="0"/>
                </a:rPr>
                <a:t>31</a:t>
              </a:r>
            </a:p>
          </p:txBody>
        </p:sp>
        <p:sp>
          <p:nvSpPr>
            <p:cNvPr id="129" name="OTLSHAPE_TB_00000000000000000000000000000000_BottomTimescaleInterval4">
              <a:extLst>
                <a:ext uri="{FF2B5EF4-FFF2-40B4-BE49-F238E27FC236}">
                  <a16:creationId xmlns:a16="http://schemas.microsoft.com/office/drawing/2014/main" id="{972DE2EB-0EE6-1D15-8EEE-63058586CA6E}"/>
                </a:ext>
              </a:extLst>
            </p:cNvPr>
            <p:cNvSpPr txBox="1"/>
            <p:nvPr>
              <p:custDataLst>
                <p:tags r:id="rId48"/>
              </p:custDataLst>
            </p:nvPr>
          </p:nvSpPr>
          <p:spPr>
            <a:xfrm>
              <a:off x="4524247" y="2782761"/>
              <a:ext cx="15093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28" dirty="0">
                  <a:solidFill>
                    <a:schemeClr val="lt1"/>
                  </a:solidFill>
                  <a:latin typeface="Calibri" panose="020F0502020204030204" pitchFamily="34" charset="0"/>
                </a:rPr>
                <a:t>7</a:t>
              </a:r>
            </a:p>
          </p:txBody>
        </p:sp>
        <p:sp>
          <p:nvSpPr>
            <p:cNvPr id="131" name="OTLSHAPE_TB_00000000000000000000000000000000_BottomTimescaleInterval5">
              <a:extLst>
                <a:ext uri="{FF2B5EF4-FFF2-40B4-BE49-F238E27FC236}">
                  <a16:creationId xmlns:a16="http://schemas.microsoft.com/office/drawing/2014/main" id="{1479341D-67B1-ED1E-7B45-F7954A32E8C2}"/>
                </a:ext>
              </a:extLst>
            </p:cNvPr>
            <p:cNvSpPr txBox="1"/>
            <p:nvPr>
              <p:custDataLst>
                <p:tags r:id="rId49"/>
              </p:custDataLst>
            </p:nvPr>
          </p:nvSpPr>
          <p:spPr>
            <a:xfrm>
              <a:off x="5508074" y="2782761"/>
              <a:ext cx="15093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28" dirty="0">
                  <a:solidFill>
                    <a:schemeClr val="lt1"/>
                  </a:solidFill>
                  <a:latin typeface="Calibri" panose="020F0502020204030204" pitchFamily="34" charset="0"/>
                </a:rPr>
                <a:t>14</a:t>
              </a:r>
            </a:p>
          </p:txBody>
        </p:sp>
        <p:sp>
          <p:nvSpPr>
            <p:cNvPr id="133" name="OTLSHAPE_TB_00000000000000000000000000000000_BottomTimescaleInterval6">
              <a:extLst>
                <a:ext uri="{FF2B5EF4-FFF2-40B4-BE49-F238E27FC236}">
                  <a16:creationId xmlns:a16="http://schemas.microsoft.com/office/drawing/2014/main" id="{01A4D052-CB05-1D36-4CCA-EB5A1606E9FC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6491901" y="2782761"/>
              <a:ext cx="15093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28" dirty="0">
                  <a:solidFill>
                    <a:schemeClr val="lt1"/>
                  </a:solidFill>
                  <a:latin typeface="Calibri" panose="020F0502020204030204" pitchFamily="34" charset="0"/>
                </a:rPr>
                <a:t>21</a:t>
              </a:r>
            </a:p>
          </p:txBody>
        </p:sp>
        <p:sp>
          <p:nvSpPr>
            <p:cNvPr id="135" name="OTLSHAPE_TB_00000000000000000000000000000000_BottomTimescaleInterval7">
              <a:extLst>
                <a:ext uri="{FF2B5EF4-FFF2-40B4-BE49-F238E27FC236}">
                  <a16:creationId xmlns:a16="http://schemas.microsoft.com/office/drawing/2014/main" id="{37E73D23-94EE-D18C-A0A0-8D9BEFF9A083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>
              <a:off x="7475727" y="2782761"/>
              <a:ext cx="15093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28" dirty="0">
                  <a:solidFill>
                    <a:schemeClr val="lt1"/>
                  </a:solidFill>
                  <a:latin typeface="Calibri" panose="020F0502020204030204" pitchFamily="34" charset="0"/>
                </a:rPr>
                <a:t>28</a:t>
              </a:r>
            </a:p>
          </p:txBody>
        </p:sp>
        <p:sp>
          <p:nvSpPr>
            <p:cNvPr id="137" name="OTLSHAPE_TB_00000000000000000000000000000000_BottomTimescaleInterval8">
              <a:extLst>
                <a:ext uri="{FF2B5EF4-FFF2-40B4-BE49-F238E27FC236}">
                  <a16:creationId xmlns:a16="http://schemas.microsoft.com/office/drawing/2014/main" id="{4E283DB3-CFE4-3E27-188D-E1AE1707CEC3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8459555" y="2782761"/>
              <a:ext cx="15093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28" dirty="0">
                  <a:solidFill>
                    <a:schemeClr val="lt1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139" name="OTLSHAPE_TB_00000000000000000000000000000000_BottomTimescaleInterval9">
              <a:extLst>
                <a:ext uri="{FF2B5EF4-FFF2-40B4-BE49-F238E27FC236}">
                  <a16:creationId xmlns:a16="http://schemas.microsoft.com/office/drawing/2014/main" id="{3E0077CC-BE5D-D7A8-E02F-E7A098A70945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9443382" y="2782761"/>
              <a:ext cx="150939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28" dirty="0">
                  <a:solidFill>
                    <a:schemeClr val="lt1"/>
                  </a:solidFill>
                  <a:latin typeface="Calibri" panose="020F0502020204030204" pitchFamily="34" charset="0"/>
                </a:rPr>
                <a:t>12</a:t>
              </a:r>
            </a:p>
          </p:txBody>
        </p:sp>
        <p:sp>
          <p:nvSpPr>
            <p:cNvPr id="141" name="OTLSHAPE_TB_00000000000000000000000000000000_BottomTimescaleInterval10">
              <a:extLst>
                <a:ext uri="{FF2B5EF4-FFF2-40B4-BE49-F238E27FC236}">
                  <a16:creationId xmlns:a16="http://schemas.microsoft.com/office/drawing/2014/main" id="{F8870287-3CF0-C51F-DA46-1614E507A15B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>
              <a:off x="10427208" y="2782761"/>
              <a:ext cx="75470" cy="186055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GB" sz="1200" spc="-40" dirty="0">
                  <a:solidFill>
                    <a:schemeClr val="lt1"/>
                  </a:solidFill>
                  <a:latin typeface="Calibri" panose="020F0502020204030204" pitchFamily="34" charset="0"/>
                </a:rPr>
                <a:t>19</a:t>
              </a:r>
            </a:p>
          </p:txBody>
        </p:sp>
        <p:sp>
          <p:nvSpPr>
            <p:cNvPr id="203" name="OTLSHAPE_SLT_532a94d9f3f24e4c8bf772894f58af6c_Title">
              <a:extLst>
                <a:ext uri="{FF2B5EF4-FFF2-40B4-BE49-F238E27FC236}">
                  <a16:creationId xmlns:a16="http://schemas.microsoft.com/office/drawing/2014/main" id="{83A08EA2-4511-43F1-DFA8-00932AB13881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4681385" y="3821116"/>
              <a:ext cx="458098" cy="1700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1200" b="1" spc="-12" dirty="0">
                  <a:solidFill>
                    <a:schemeClr val="lt1"/>
                  </a:solidFill>
                  <a:latin typeface="Calibri" panose="020F0502020204030204" pitchFamily="34" charset="0"/>
                </a:rPr>
                <a:t>Task 4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64CC12-DCD2-684F-7AAB-2172FE9AE700}"/>
                </a:ext>
              </a:extLst>
            </p:cNvPr>
            <p:cNvGrpSpPr/>
            <p:nvPr/>
          </p:nvGrpSpPr>
          <p:grpSpPr>
            <a:xfrm>
              <a:off x="63500" y="4563957"/>
              <a:ext cx="11296806" cy="1631866"/>
              <a:chOff x="63500" y="4160520"/>
              <a:chExt cx="11296806" cy="1631866"/>
            </a:xfrm>
          </p:grpSpPr>
          <p:sp>
            <p:nvSpPr>
              <p:cNvPr id="170" name="OTLSHAPE_SL_f3fd36f25146462ba73e79a9a616c386_BackgroundRectangle">
                <a:extLst>
                  <a:ext uri="{FF2B5EF4-FFF2-40B4-BE49-F238E27FC236}">
                    <a16:creationId xmlns:a16="http://schemas.microsoft.com/office/drawing/2014/main" id="{DDA62556-D75B-AC0A-A391-BDEDC7D216EA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63500" y="4160520"/>
                <a:ext cx="11290300" cy="794173"/>
              </a:xfrm>
              <a:prstGeom prst="rect">
                <a:avLst/>
              </a:prstGeom>
              <a:solidFill>
                <a:schemeClr val="accent5">
                  <a:alpha val="2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3" name="OTLSHAPE_SL2A_916ff03b14ba44139a973ab1f2bb90c4_BackgroundRectangle">
                <a:extLst>
                  <a:ext uri="{FF2B5EF4-FFF2-40B4-BE49-F238E27FC236}">
                    <a16:creationId xmlns:a16="http://schemas.microsoft.com/office/drawing/2014/main" id="{5E9B68F7-0C37-D9C7-6006-C79A13F1B162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304801" y="5018193"/>
                <a:ext cx="11042724" cy="774189"/>
              </a:xfrm>
              <a:prstGeom prst="rect">
                <a:avLst/>
              </a:prstGeom>
              <a:solidFill>
                <a:schemeClr val="accent5">
                  <a:alpha val="2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66" name="OTLSHAPE_SL2AL_00000000000000000000000000000000_ShapeBelow0">
                <a:extLst>
                  <a:ext uri="{FF2B5EF4-FFF2-40B4-BE49-F238E27FC236}">
                    <a16:creationId xmlns:a16="http://schemas.microsoft.com/office/drawing/2014/main" id="{FB0681AA-52D7-72FB-BFC0-4718D8DD5655}"/>
                  </a:ext>
                </a:extLst>
              </p:cNvPr>
              <p:cNvCxnSpPr/>
              <p:nvPr>
                <p:custDataLst>
                  <p:tags r:id="rId75"/>
                </p:custDataLst>
              </p:nvPr>
            </p:nvCxnSpPr>
            <p:spPr>
              <a:xfrm>
                <a:off x="317572" y="5792385"/>
                <a:ext cx="11042734" cy="0"/>
              </a:xfrm>
              <a:prstGeom prst="line">
                <a:avLst/>
              </a:prstGeom>
              <a:ln w="9525" cap="flat" cmpd="sng" algn="ctr">
                <a:solidFill>
                  <a:schemeClr val="accent1">
                    <a:alpha val="14902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TLSHAPE_SL_f3fd36f25146462ba73e79a9a616c386_HeaderRectangle">
                <a:extLst>
                  <a:ext uri="{FF2B5EF4-FFF2-40B4-BE49-F238E27FC236}">
                    <a16:creationId xmlns:a16="http://schemas.microsoft.com/office/drawing/2014/main" id="{8CAF0230-F606-93F5-B170-1CC97521C908}"/>
                  </a:ext>
                </a:extLst>
              </p:cNvPr>
              <p:cNvSpPr/>
              <p:nvPr>
                <p:custDataLst>
                  <p:tags r:id="rId76"/>
                </p:custDataLst>
              </p:nvPr>
            </p:nvSpPr>
            <p:spPr>
              <a:xfrm>
                <a:off x="63500" y="4160520"/>
                <a:ext cx="1320800" cy="794173"/>
              </a:xfrm>
              <a:prstGeom prst="rect">
                <a:avLst/>
              </a:prstGeom>
              <a:solidFill>
                <a:srgbClr val="0072B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OTLSHAPE_SL_8ae9208cfee14081bcc973534f0a2501_HeaderRectangle">
                <a:extLst>
                  <a:ext uri="{FF2B5EF4-FFF2-40B4-BE49-F238E27FC236}">
                    <a16:creationId xmlns:a16="http://schemas.microsoft.com/office/drawing/2014/main" id="{AAEB207C-D2C3-437A-D866-084D49D8D9EB}"/>
                  </a:ext>
                </a:extLst>
              </p:cNvPr>
              <p:cNvSpPr/>
              <p:nvPr>
                <p:custDataLst>
                  <p:tags r:id="rId77"/>
                </p:custDataLst>
              </p:nvPr>
            </p:nvSpPr>
            <p:spPr>
              <a:xfrm>
                <a:off x="63500" y="5018193"/>
                <a:ext cx="241300" cy="774192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1" name="OTLSHAPE_SL2A_916ff03b14ba44139a973ab1f2bb90c4_HeaderRectangle">
                <a:extLst>
                  <a:ext uri="{FF2B5EF4-FFF2-40B4-BE49-F238E27FC236}">
                    <a16:creationId xmlns:a16="http://schemas.microsoft.com/office/drawing/2014/main" id="{AE85A3F7-E4BD-5A1E-AD55-8A6A9E5A56FA}"/>
                  </a:ext>
                </a:extLst>
              </p:cNvPr>
              <p:cNvSpPr/>
              <p:nvPr>
                <p:custDataLst>
                  <p:tags r:id="rId78"/>
                </p:custDataLst>
              </p:nvPr>
            </p:nvSpPr>
            <p:spPr>
              <a:xfrm>
                <a:off x="304800" y="5018193"/>
                <a:ext cx="1079500" cy="403437"/>
              </a:xfrm>
              <a:prstGeom prst="rect">
                <a:avLst/>
              </a:prstGeom>
              <a:solidFill>
                <a:srgbClr val="6F3198">
                  <a:alpha val="2470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4" name="OTLSHAPE_SL2A_3a65343266e24d1bb1d376baed464a76_HeaderRectangle">
                <a:extLst>
                  <a:ext uri="{FF2B5EF4-FFF2-40B4-BE49-F238E27FC236}">
                    <a16:creationId xmlns:a16="http://schemas.microsoft.com/office/drawing/2014/main" id="{24FA8F34-FE50-8766-9933-656801E84453}"/>
                  </a:ext>
                </a:extLst>
              </p:cNvPr>
              <p:cNvSpPr/>
              <p:nvPr>
                <p:custDataLst>
                  <p:tags r:id="rId79"/>
                </p:custDataLst>
              </p:nvPr>
            </p:nvSpPr>
            <p:spPr>
              <a:xfrm>
                <a:off x="304800" y="5421630"/>
                <a:ext cx="1079500" cy="370755"/>
              </a:xfrm>
              <a:prstGeom prst="rect">
                <a:avLst/>
              </a:prstGeom>
              <a:solidFill>
                <a:srgbClr val="2F3699">
                  <a:alpha val="24706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OTLSHAPE_SLT_0b16cd78fb76408f928988bc59fa2edc_Shape">
                <a:extLst>
                  <a:ext uri="{FF2B5EF4-FFF2-40B4-BE49-F238E27FC236}">
                    <a16:creationId xmlns:a16="http://schemas.microsoft.com/office/drawing/2014/main" id="{0C583F0F-6731-6C98-84EB-9B03FFA0D9DB}"/>
                  </a:ext>
                </a:extLst>
              </p:cNvPr>
              <p:cNvSpPr/>
              <p:nvPr>
                <p:custDataLst>
                  <p:tags r:id="rId80"/>
                </p:custDataLst>
              </p:nvPr>
            </p:nvSpPr>
            <p:spPr>
              <a:xfrm>
                <a:off x="2502832" y="4261789"/>
                <a:ext cx="967824" cy="185676"/>
              </a:xfrm>
              <a:prstGeom prst="chevron">
                <a:avLst/>
              </a:prstGeom>
              <a:solidFill>
                <a:srgbClr val="0072B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OTLSHAPE_SLT_cf2603a2b58e4b5eab3cf249221c9975_Shape">
                <a:extLst>
                  <a:ext uri="{FF2B5EF4-FFF2-40B4-BE49-F238E27FC236}">
                    <a16:creationId xmlns:a16="http://schemas.microsoft.com/office/drawing/2014/main" id="{D66BF75E-2ED0-4EBD-0368-576B883E9FC0}"/>
                  </a:ext>
                </a:extLst>
              </p:cNvPr>
              <p:cNvSpPr/>
              <p:nvPr>
                <p:custDataLst>
                  <p:tags r:id="rId81"/>
                </p:custDataLst>
              </p:nvPr>
            </p:nvSpPr>
            <p:spPr>
              <a:xfrm>
                <a:off x="3470656" y="5099096"/>
                <a:ext cx="983829" cy="185676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OTLSHAPE_SL_f3fd36f25146462ba73e79a9a616c386_Header">
                <a:extLst>
                  <a:ext uri="{FF2B5EF4-FFF2-40B4-BE49-F238E27FC236}">
                    <a16:creationId xmlns:a16="http://schemas.microsoft.com/office/drawing/2014/main" id="{2CCE3CFE-9767-3C5F-7C63-5733648416F1}"/>
                  </a:ext>
                </a:extLst>
              </p:cNvPr>
              <p:cNvSpPr txBox="1"/>
              <p:nvPr>
                <p:custDataLst>
                  <p:tags r:id="rId82"/>
                </p:custDataLst>
              </p:nvPr>
            </p:nvSpPr>
            <p:spPr>
              <a:xfrm>
                <a:off x="63500" y="4464579"/>
                <a:ext cx="1320800" cy="18605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GB" sz="1200" dirty="0">
                    <a:solidFill>
                      <a:schemeClr val="lt1"/>
                    </a:solidFill>
                    <a:latin typeface="Calibri" panose="020F0502020204030204" pitchFamily="34" charset="0"/>
                  </a:rPr>
                  <a:t>Karolina</a:t>
                </a:r>
              </a:p>
            </p:txBody>
          </p:sp>
          <p:sp>
            <p:nvSpPr>
              <p:cNvPr id="175" name="OTLSHAPE_SL_8ae9208cfee14081bcc973534f0a2501_Header">
                <a:extLst>
                  <a:ext uri="{FF2B5EF4-FFF2-40B4-BE49-F238E27FC236}">
                    <a16:creationId xmlns:a16="http://schemas.microsoft.com/office/drawing/2014/main" id="{9AF6CFED-1902-49A8-6C70-B941986A92E1}"/>
                  </a:ext>
                </a:extLst>
              </p:cNvPr>
              <p:cNvSpPr txBox="1"/>
              <p:nvPr>
                <p:custDataLst>
                  <p:tags r:id="rId83"/>
                </p:custDataLst>
              </p:nvPr>
            </p:nvSpPr>
            <p:spPr>
              <a:xfrm rot="16200000">
                <a:off x="-202946" y="5312262"/>
                <a:ext cx="774192" cy="18605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GB" sz="1200" dirty="0">
                    <a:solidFill>
                      <a:schemeClr val="lt1"/>
                    </a:solidFill>
                    <a:latin typeface="Calibri" panose="020F0502020204030204" pitchFamily="34" charset="0"/>
                  </a:rPr>
                  <a:t>Swimlane 3</a:t>
                </a:r>
              </a:p>
            </p:txBody>
          </p:sp>
          <p:sp>
            <p:nvSpPr>
              <p:cNvPr id="252" name="OTLSHAPE_SL2A_916ff03b14ba44139a973ab1f2bb90c4_Header">
                <a:extLst>
                  <a:ext uri="{FF2B5EF4-FFF2-40B4-BE49-F238E27FC236}">
                    <a16:creationId xmlns:a16="http://schemas.microsoft.com/office/drawing/2014/main" id="{E217C8DD-B545-C49E-A332-B88278AEBE19}"/>
                  </a:ext>
                </a:extLst>
              </p:cNvPr>
              <p:cNvSpPr txBox="1"/>
              <p:nvPr>
                <p:custDataLst>
                  <p:tags r:id="rId84"/>
                </p:custDataLst>
              </p:nvPr>
            </p:nvSpPr>
            <p:spPr>
              <a:xfrm>
                <a:off x="368300" y="5134652"/>
                <a:ext cx="952500" cy="170519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r>
                  <a:rPr lang="en-GB" sz="1100" dirty="0">
                    <a:solidFill>
                      <a:schemeClr val="dk1"/>
                    </a:solidFill>
                    <a:latin typeface="Calibri" panose="020F0502020204030204" pitchFamily="34" charset="0"/>
                  </a:rPr>
                  <a:t>Sub-swimlane 1</a:t>
                </a:r>
              </a:p>
            </p:txBody>
          </p:sp>
          <p:sp>
            <p:nvSpPr>
              <p:cNvPr id="255" name="OTLSHAPE_SL2A_3a65343266e24d1bb1d376baed464a76_Header">
                <a:extLst>
                  <a:ext uri="{FF2B5EF4-FFF2-40B4-BE49-F238E27FC236}">
                    <a16:creationId xmlns:a16="http://schemas.microsoft.com/office/drawing/2014/main" id="{0B76D1B8-DD07-16F8-B5E8-FD25DA9C38B4}"/>
                  </a:ext>
                </a:extLst>
              </p:cNvPr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368300" y="5521748"/>
                <a:ext cx="952500" cy="170519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r>
                  <a:rPr lang="en-GB" sz="1100" dirty="0">
                    <a:solidFill>
                      <a:schemeClr val="dk1"/>
                    </a:solidFill>
                    <a:latin typeface="Calibri" panose="020F0502020204030204" pitchFamily="34" charset="0"/>
                  </a:rPr>
                  <a:t>Sub-swimlane 2</a:t>
                </a:r>
              </a:p>
            </p:txBody>
          </p:sp>
          <p:sp>
            <p:nvSpPr>
              <p:cNvPr id="214" name="OTLSHAPE_SLT_0b16cd78fb76408f928988bc59fa2edc_Title">
                <a:extLst>
                  <a:ext uri="{FF2B5EF4-FFF2-40B4-BE49-F238E27FC236}">
                    <a16:creationId xmlns:a16="http://schemas.microsoft.com/office/drawing/2014/main" id="{CD239B52-F9ED-CCDE-1905-B887C5A18215}"/>
                  </a:ext>
                </a:extLst>
              </p:cNvPr>
              <p:cNvSpPr txBox="1"/>
              <p:nvPr>
                <p:custDataLst>
                  <p:tags r:id="rId86"/>
                </p:custDataLst>
              </p:nvPr>
            </p:nvSpPr>
            <p:spPr>
              <a:xfrm>
                <a:off x="2768699" y="4277587"/>
                <a:ext cx="384852" cy="17008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GB" sz="1200" b="1" spc="-12" dirty="0">
                    <a:solidFill>
                      <a:schemeClr val="lt1"/>
                    </a:solidFill>
                    <a:latin typeface="Calibri" panose="020F0502020204030204" pitchFamily="34" charset="0"/>
                  </a:rPr>
                  <a:t>Task 2</a:t>
                </a:r>
              </a:p>
            </p:txBody>
          </p:sp>
          <p:sp>
            <p:nvSpPr>
              <p:cNvPr id="233" name="OTLSHAPE_SLT_cf2603a2b58e4b5eab3cf249221c9975_Title">
                <a:extLst>
                  <a:ext uri="{FF2B5EF4-FFF2-40B4-BE49-F238E27FC236}">
                    <a16:creationId xmlns:a16="http://schemas.microsoft.com/office/drawing/2014/main" id="{DBD70B96-1777-28EA-4B7D-50CB8DBE7440}"/>
                  </a:ext>
                </a:extLst>
              </p:cNvPr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3718403" y="5118420"/>
                <a:ext cx="508988" cy="17008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GB" sz="1200" b="1" spc="-12" dirty="0">
                    <a:solidFill>
                      <a:schemeClr val="lt1"/>
                    </a:solidFill>
                    <a:latin typeface="Calibri" panose="020F0502020204030204" pitchFamily="34" charset="0"/>
                  </a:rPr>
                  <a:t>Task 3</a:t>
                </a:r>
              </a:p>
            </p:txBody>
          </p:sp>
        </p:grpSp>
        <p:cxnSp>
          <p:nvCxnSpPr>
            <p:cNvPr id="124" name="OTLSHAPE_TB_00000000000000000000000000000000_BottomSeparator1">
              <a:extLst>
                <a:ext uri="{FF2B5EF4-FFF2-40B4-BE49-F238E27FC236}">
                  <a16:creationId xmlns:a16="http://schemas.microsoft.com/office/drawing/2014/main" id="{BC333036-9CA8-A78C-5D39-3B804CB2D96C}"/>
                </a:ext>
              </a:extLst>
            </p:cNvPr>
            <p:cNvCxnSpPr/>
            <p:nvPr>
              <p:custDataLst>
                <p:tags r:id="rId56"/>
              </p:custDataLst>
            </p:nvPr>
          </p:nvCxnSpPr>
          <p:spPr>
            <a:xfrm>
              <a:off x="2493093" y="2784348"/>
              <a:ext cx="0" cy="18288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OTLSHAPE_TB_00000000000000000000000000000000_BottomSeparator2">
              <a:extLst>
                <a:ext uri="{FF2B5EF4-FFF2-40B4-BE49-F238E27FC236}">
                  <a16:creationId xmlns:a16="http://schemas.microsoft.com/office/drawing/2014/main" id="{548D1321-ADC0-9437-48B5-C9932AA05D51}"/>
                </a:ext>
              </a:extLst>
            </p:cNvPr>
            <p:cNvCxnSpPr/>
            <p:nvPr>
              <p:custDataLst>
                <p:tags r:id="rId57"/>
              </p:custDataLst>
            </p:nvPr>
          </p:nvCxnSpPr>
          <p:spPr>
            <a:xfrm>
              <a:off x="3476920" y="2784348"/>
              <a:ext cx="0" cy="18288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OTLSHAPE_TB_00000000000000000000000000000000_BottomSeparator3">
              <a:extLst>
                <a:ext uri="{FF2B5EF4-FFF2-40B4-BE49-F238E27FC236}">
                  <a16:creationId xmlns:a16="http://schemas.microsoft.com/office/drawing/2014/main" id="{E773A3C1-255D-8EEB-0C2B-3665F996E6D4}"/>
                </a:ext>
              </a:extLst>
            </p:cNvPr>
            <p:cNvCxnSpPr/>
            <p:nvPr>
              <p:custDataLst>
                <p:tags r:id="rId58"/>
              </p:custDataLst>
            </p:nvPr>
          </p:nvCxnSpPr>
          <p:spPr>
            <a:xfrm>
              <a:off x="4460747" y="2784348"/>
              <a:ext cx="0" cy="18288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OTLSHAPE_TB_00000000000000000000000000000000_BottomSeparator4">
              <a:extLst>
                <a:ext uri="{FF2B5EF4-FFF2-40B4-BE49-F238E27FC236}">
                  <a16:creationId xmlns:a16="http://schemas.microsoft.com/office/drawing/2014/main" id="{7FDA3A15-E321-42D3-E110-32268443A536}"/>
                </a:ext>
              </a:extLst>
            </p:cNvPr>
            <p:cNvCxnSpPr/>
            <p:nvPr>
              <p:custDataLst>
                <p:tags r:id="rId59"/>
              </p:custDataLst>
            </p:nvPr>
          </p:nvCxnSpPr>
          <p:spPr>
            <a:xfrm>
              <a:off x="5444574" y="2784348"/>
              <a:ext cx="0" cy="18288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OTLSHAPE_TB_00000000000000000000000000000000_BottomSeparator5">
              <a:extLst>
                <a:ext uri="{FF2B5EF4-FFF2-40B4-BE49-F238E27FC236}">
                  <a16:creationId xmlns:a16="http://schemas.microsoft.com/office/drawing/2014/main" id="{C7524F78-9708-F2FC-9077-CF14F92EB7A4}"/>
                </a:ext>
              </a:extLst>
            </p:cNvPr>
            <p:cNvCxnSpPr/>
            <p:nvPr>
              <p:custDataLst>
                <p:tags r:id="rId60"/>
              </p:custDataLst>
            </p:nvPr>
          </p:nvCxnSpPr>
          <p:spPr>
            <a:xfrm>
              <a:off x="6428401" y="2784348"/>
              <a:ext cx="0" cy="18288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OTLSHAPE_TB_00000000000000000000000000000000_BottomSeparator6">
              <a:extLst>
                <a:ext uri="{FF2B5EF4-FFF2-40B4-BE49-F238E27FC236}">
                  <a16:creationId xmlns:a16="http://schemas.microsoft.com/office/drawing/2014/main" id="{F34F6BB0-C3C5-94FE-A4BD-D61FEB08B643}"/>
                </a:ext>
              </a:extLst>
            </p:cNvPr>
            <p:cNvCxnSpPr/>
            <p:nvPr>
              <p:custDataLst>
                <p:tags r:id="rId61"/>
              </p:custDataLst>
            </p:nvPr>
          </p:nvCxnSpPr>
          <p:spPr>
            <a:xfrm>
              <a:off x="7412227" y="2784348"/>
              <a:ext cx="0" cy="18288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OTLSHAPE_TB_00000000000000000000000000000000_BottomSeparator7">
              <a:extLst>
                <a:ext uri="{FF2B5EF4-FFF2-40B4-BE49-F238E27FC236}">
                  <a16:creationId xmlns:a16="http://schemas.microsoft.com/office/drawing/2014/main" id="{15A6444E-40E8-9952-1109-05F1EB208708}"/>
                </a:ext>
              </a:extLst>
            </p:cNvPr>
            <p:cNvCxnSpPr/>
            <p:nvPr>
              <p:custDataLst>
                <p:tags r:id="rId62"/>
              </p:custDataLst>
            </p:nvPr>
          </p:nvCxnSpPr>
          <p:spPr>
            <a:xfrm>
              <a:off x="8396054" y="2784348"/>
              <a:ext cx="0" cy="18288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OTLSHAPE_TB_00000000000000000000000000000000_BottomSeparator8">
              <a:extLst>
                <a:ext uri="{FF2B5EF4-FFF2-40B4-BE49-F238E27FC236}">
                  <a16:creationId xmlns:a16="http://schemas.microsoft.com/office/drawing/2014/main" id="{46924B3F-DCE3-1A96-6265-F51B5E323DD1}"/>
                </a:ext>
              </a:extLst>
            </p:cNvPr>
            <p:cNvCxnSpPr/>
            <p:nvPr>
              <p:custDataLst>
                <p:tags r:id="rId63"/>
              </p:custDataLst>
            </p:nvPr>
          </p:nvCxnSpPr>
          <p:spPr>
            <a:xfrm>
              <a:off x="9379881" y="2784348"/>
              <a:ext cx="0" cy="18288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OTLSHAPE_TB_00000000000000000000000000000000_BottomSeparator9">
              <a:extLst>
                <a:ext uri="{FF2B5EF4-FFF2-40B4-BE49-F238E27FC236}">
                  <a16:creationId xmlns:a16="http://schemas.microsoft.com/office/drawing/2014/main" id="{AF3DFF35-1841-C62E-2D73-DB16DD53134A}"/>
                </a:ext>
              </a:extLst>
            </p:cNvPr>
            <p:cNvCxnSpPr/>
            <p:nvPr>
              <p:custDataLst>
                <p:tags r:id="rId64"/>
              </p:custDataLst>
            </p:nvPr>
          </p:nvCxnSpPr>
          <p:spPr>
            <a:xfrm>
              <a:off x="10363708" y="2784348"/>
              <a:ext cx="0" cy="182880"/>
            </a:xfrm>
            <a:prstGeom prst="line">
              <a:avLst/>
            </a:prstGeom>
            <a:ln w="9525" cap="flat" cmpd="sng" algn="ctr">
              <a:solidFill>
                <a:schemeClr val="lt1">
                  <a:alpha val="29804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OTLSHAPE_M_56989170a12443e68c206485b66f0a6c_Shape">
              <a:extLst>
                <a:ext uri="{FF2B5EF4-FFF2-40B4-BE49-F238E27FC236}">
                  <a16:creationId xmlns:a16="http://schemas.microsoft.com/office/drawing/2014/main" id="{E94895B8-2AF8-E6FD-5453-79046E3AB8FE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 rot="10800000">
              <a:off x="3371606" y="3439381"/>
              <a:ext cx="228600" cy="254000"/>
            </a:xfrm>
            <a:prstGeom prst="triangl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BCC9868-2769-AE1B-5476-93B24344FBBA}"/>
                </a:ext>
              </a:extLst>
            </p:cNvPr>
            <p:cNvGrpSpPr/>
            <p:nvPr/>
          </p:nvGrpSpPr>
          <p:grpSpPr>
            <a:xfrm>
              <a:off x="1459692" y="2603132"/>
              <a:ext cx="9842500" cy="196214"/>
              <a:chOff x="1505034" y="2583372"/>
              <a:chExt cx="9842500" cy="196214"/>
            </a:xfrm>
          </p:grpSpPr>
          <p:sp>
            <p:nvSpPr>
              <p:cNvPr id="111" name="OTLSHAPE_TB_00000000000000000000000000000000_ScaleContainer">
                <a:extLst>
                  <a:ext uri="{FF2B5EF4-FFF2-40B4-BE49-F238E27FC236}">
                    <a16:creationId xmlns:a16="http://schemas.microsoft.com/office/drawing/2014/main" id="{014EE251-CCF7-C846-29FD-94C4C2244B67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1505034" y="2585975"/>
                <a:ext cx="9842500" cy="182880"/>
              </a:xfrm>
              <a:prstGeom prst="round2SameRect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OTLSHAPE_TB_00000000000000000000000000000000_TimescaleInterval1">
                <a:extLst>
                  <a:ext uri="{FF2B5EF4-FFF2-40B4-BE49-F238E27FC236}">
                    <a16:creationId xmlns:a16="http://schemas.microsoft.com/office/drawing/2014/main" id="{0215B7E8-FDE3-8E04-AF72-DC0C822153BD}"/>
                  </a:ext>
                </a:extLst>
              </p:cNvPr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1568534" y="2584388"/>
                <a:ext cx="268150" cy="18605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r>
                  <a:rPr lang="en-GB" sz="1200" spc="-18" dirty="0">
                    <a:solidFill>
                      <a:schemeClr val="lt1"/>
                    </a:solidFill>
                    <a:latin typeface="Calibri" panose="020F0502020204030204" pitchFamily="34" charset="0"/>
                  </a:rPr>
                  <a:t>May</a:t>
                </a:r>
              </a:p>
            </p:txBody>
          </p:sp>
          <p:sp>
            <p:nvSpPr>
              <p:cNvPr id="16" name="OTLSHAPE_TB_00000000000000000000000000000000_TimescaleInterval5">
                <a:extLst>
                  <a:ext uri="{FF2B5EF4-FFF2-40B4-BE49-F238E27FC236}">
                    <a16:creationId xmlns:a16="http://schemas.microsoft.com/office/drawing/2014/main" id="{7DFD8285-C874-7F4A-78BB-97DE75A59CA1}"/>
                  </a:ext>
                </a:extLst>
              </p:cNvPr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4225731" y="2593531"/>
                <a:ext cx="228600" cy="18605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r>
                  <a:rPr lang="en-GB" sz="1200" spc="-18" dirty="0">
                    <a:solidFill>
                      <a:schemeClr val="lt1"/>
                    </a:solidFill>
                    <a:latin typeface="Calibri" panose="020F0502020204030204" pitchFamily="34" charset="0"/>
                  </a:rPr>
                  <a:t>June</a:t>
                </a:r>
              </a:p>
            </p:txBody>
          </p:sp>
          <p:sp>
            <p:nvSpPr>
              <p:cNvPr id="22" name="OTLSHAPE_TB_00000000000000000000000000000000_TimescaleInterval8">
                <a:extLst>
                  <a:ext uri="{FF2B5EF4-FFF2-40B4-BE49-F238E27FC236}">
                    <a16:creationId xmlns:a16="http://schemas.microsoft.com/office/drawing/2014/main" id="{E1E1AB88-35B6-6421-F9E7-51FAF52CBBA3}"/>
                  </a:ext>
                </a:extLst>
              </p:cNvPr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8040931" y="2583372"/>
                <a:ext cx="237244" cy="186055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r>
                  <a:rPr lang="en-GB" sz="1200" spc="-22" dirty="0">
                    <a:solidFill>
                      <a:schemeClr val="lt1"/>
                    </a:solidFill>
                    <a:latin typeface="Calibri" panose="020F0502020204030204" pitchFamily="34" charset="0"/>
                  </a:rPr>
                  <a:t>July</a:t>
                </a:r>
              </a:p>
            </p:txBody>
          </p:sp>
          <p:cxnSp>
            <p:nvCxnSpPr>
              <p:cNvPr id="15" name="OTLSHAPE_TB_00000000000000000000000000000000_Separator4">
                <a:extLst>
                  <a:ext uri="{FF2B5EF4-FFF2-40B4-BE49-F238E27FC236}">
                    <a16:creationId xmlns:a16="http://schemas.microsoft.com/office/drawing/2014/main" id="{1BC36D9B-C950-ECBD-784E-1A4C0F67FD14}"/>
                  </a:ext>
                </a:extLst>
              </p:cNvPr>
              <p:cNvCxnSpPr/>
              <p:nvPr>
                <p:custDataLst>
                  <p:tags r:id="rId71"/>
                </p:custDataLst>
              </p:nvPr>
            </p:nvCxnSpPr>
            <p:spPr>
              <a:xfrm>
                <a:off x="4091814" y="2583372"/>
                <a:ext cx="0" cy="182880"/>
              </a:xfrm>
              <a:prstGeom prst="line">
                <a:avLst/>
              </a:prstGeom>
              <a:ln w="9525" cap="flat" cmpd="sng" algn="ctr">
                <a:solidFill>
                  <a:schemeClr val="lt1">
                    <a:alpha val="2980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OTLSHAPE_TB_00000000000000000000000000000000_Separator7">
                <a:extLst>
                  <a:ext uri="{FF2B5EF4-FFF2-40B4-BE49-F238E27FC236}">
                    <a16:creationId xmlns:a16="http://schemas.microsoft.com/office/drawing/2014/main" id="{6FC73E4E-0897-E135-C410-F63579E460B2}"/>
                  </a:ext>
                </a:extLst>
              </p:cNvPr>
              <p:cNvCxnSpPr/>
              <p:nvPr>
                <p:custDataLst>
                  <p:tags r:id="rId72"/>
                </p:custDataLst>
              </p:nvPr>
            </p:nvCxnSpPr>
            <p:spPr>
              <a:xfrm>
                <a:off x="7959905" y="2593531"/>
                <a:ext cx="0" cy="182880"/>
              </a:xfrm>
              <a:prstGeom prst="line">
                <a:avLst/>
              </a:prstGeom>
              <a:ln w="9525" cap="flat" cmpd="sng" algn="ctr">
                <a:solidFill>
                  <a:schemeClr val="lt1">
                    <a:alpha val="29804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OTLSHAPE_M_56989170a12443e68c206485b66f0a6c_Title">
              <a:extLst>
                <a:ext uri="{FF2B5EF4-FFF2-40B4-BE49-F238E27FC236}">
                  <a16:creationId xmlns:a16="http://schemas.microsoft.com/office/drawing/2014/main" id="{59922C56-8B23-5BA3-30B7-0826D5D066A8}"/>
                </a:ext>
              </a:extLst>
            </p:cNvPr>
            <p:cNvSpPr txBox="1"/>
            <p:nvPr>
              <p:custDataLst>
                <p:tags r:id="rId66"/>
              </p:custDataLst>
            </p:nvPr>
          </p:nvSpPr>
          <p:spPr>
            <a:xfrm>
              <a:off x="3169534" y="3237383"/>
              <a:ext cx="685800" cy="15590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1100" b="1" spc="-8" dirty="0">
                  <a:solidFill>
                    <a:schemeClr val="bg1"/>
                  </a:solidFill>
                  <a:latin typeface="Calibri" panose="020F0502020204030204" pitchFamily="34" charset="0"/>
                </a:rPr>
                <a:t>Milestone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E0AFA1-9FD7-3724-43CE-F940BA252603}"/>
                </a:ext>
              </a:extLst>
            </p:cNvPr>
            <p:cNvSpPr txBox="1"/>
            <p:nvPr/>
          </p:nvSpPr>
          <p:spPr>
            <a:xfrm>
              <a:off x="1467841" y="4058920"/>
              <a:ext cx="949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Import libraries and data</a:t>
              </a:r>
              <a:endParaRPr lang="en-DE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OTLSHAPE_SL_f3fd36f25146462ba73e79a9a616c386_HeaderRectangle">
            <a:extLst>
              <a:ext uri="{FF2B5EF4-FFF2-40B4-BE49-F238E27FC236}">
                <a16:creationId xmlns:a16="http://schemas.microsoft.com/office/drawing/2014/main" id="{465D7F05-54D5-4FC1-E74C-5A2289902F6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8665" y="5118644"/>
            <a:ext cx="1387132" cy="84414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TLSHAPE_SL_f3fd36f25146462ba73e79a9a616c386_Header">
            <a:extLst>
              <a:ext uri="{FF2B5EF4-FFF2-40B4-BE49-F238E27FC236}">
                <a16:creationId xmlns:a16="http://schemas.microsoft.com/office/drawing/2014/main" id="{A2C161C4-BB68-280D-B6EB-3843ACA94CE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3004" y="5423616"/>
            <a:ext cx="1387522" cy="2020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GB" sz="1200" dirty="0">
                <a:solidFill>
                  <a:schemeClr val="lt1"/>
                </a:solidFill>
                <a:latin typeface="Calibri" panose="020F0502020204030204" pitchFamily="34" charset="0"/>
              </a:rPr>
              <a:t>Alex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21152D-7032-A6E4-A95D-0A46E7487224}"/>
              </a:ext>
            </a:extLst>
          </p:cNvPr>
          <p:cNvSpPr txBox="1"/>
          <p:nvPr/>
        </p:nvSpPr>
        <p:spPr>
          <a:xfrm>
            <a:off x="2704757" y="4587610"/>
            <a:ext cx="99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Z-transform and PCA</a:t>
            </a:r>
            <a:endParaRPr lang="en-DE" sz="9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1109F0-21AF-5A8C-6087-5EDA5D0C5978}"/>
              </a:ext>
            </a:extLst>
          </p:cNvPr>
          <p:cNvSpPr txBox="1"/>
          <p:nvPr/>
        </p:nvSpPr>
        <p:spPr>
          <a:xfrm>
            <a:off x="3741874" y="5498571"/>
            <a:ext cx="99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Euclidian distance</a:t>
            </a:r>
            <a:endParaRPr lang="en-DE" sz="9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DD679A-B91D-471B-65AA-467BA39A4FFC}"/>
              </a:ext>
            </a:extLst>
          </p:cNvPr>
          <p:cNvSpPr txBox="1"/>
          <p:nvPr/>
        </p:nvSpPr>
        <p:spPr>
          <a:xfrm>
            <a:off x="4749948" y="3593370"/>
            <a:ext cx="9978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K-nearest neighbor after sorting distance</a:t>
            </a:r>
            <a:endParaRPr lang="en-DE" sz="900" dirty="0">
              <a:solidFill>
                <a:schemeClr val="bg1"/>
              </a:solidFill>
            </a:endParaRPr>
          </a:p>
        </p:txBody>
      </p:sp>
      <p:sp>
        <p:nvSpPr>
          <p:cNvPr id="58" name="OTLSHAPE_SLT_0b16cd78fb76408f928988bc59fa2edc_Shape">
            <a:extLst>
              <a:ext uri="{FF2B5EF4-FFF2-40B4-BE49-F238E27FC236}">
                <a16:creationId xmlns:a16="http://schemas.microsoft.com/office/drawing/2014/main" id="{FD1023CE-BD56-8487-EA50-801AE780A12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30283" y="4297919"/>
            <a:ext cx="1016715" cy="201600"/>
          </a:xfrm>
          <a:prstGeom prst="chevron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OTLSHAPE_SLT_0b16cd78fb76408f928988bc59fa2edc_Title">
            <a:extLst>
              <a:ext uri="{FF2B5EF4-FFF2-40B4-BE49-F238E27FC236}">
                <a16:creationId xmlns:a16="http://schemas.microsoft.com/office/drawing/2014/main" id="{E2500815-78E2-2842-1EB8-E047B5CC0AB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09581" y="4315072"/>
            <a:ext cx="404293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b="1" spc="-12" dirty="0">
                <a:solidFill>
                  <a:schemeClr val="lt1"/>
                </a:solidFill>
                <a:latin typeface="Calibri" panose="020F0502020204030204" pitchFamily="34" charset="0"/>
              </a:rPr>
              <a:t>Task 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C155C5-72CA-5528-F503-262EEEDB9BA3}"/>
              </a:ext>
            </a:extLst>
          </p:cNvPr>
          <p:cNvSpPr txBox="1"/>
          <p:nvPr/>
        </p:nvSpPr>
        <p:spPr>
          <a:xfrm>
            <a:off x="5811061" y="4526925"/>
            <a:ext cx="9978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Most common </a:t>
            </a:r>
            <a:r>
              <a:rPr lang="en-US" sz="900" dirty="0" err="1">
                <a:solidFill>
                  <a:schemeClr val="bg1"/>
                </a:solidFill>
              </a:rPr>
              <a:t>neighbours</a:t>
            </a:r>
            <a:r>
              <a:rPr lang="en-US" sz="900" dirty="0">
                <a:solidFill>
                  <a:schemeClr val="bg1"/>
                </a:solidFill>
              </a:rPr>
              <a:t> &amp; evaluation</a:t>
            </a:r>
            <a:endParaRPr lang="en-DE" sz="900" dirty="0">
              <a:solidFill>
                <a:schemeClr val="bg1"/>
              </a:solidFill>
            </a:endParaRPr>
          </a:p>
        </p:txBody>
      </p:sp>
      <p:sp>
        <p:nvSpPr>
          <p:cNvPr id="61" name="OTLSHAPE_M_56989170a12443e68c206485b66f0a6c_Shape">
            <a:extLst>
              <a:ext uri="{FF2B5EF4-FFF2-40B4-BE49-F238E27FC236}">
                <a16:creationId xmlns:a16="http://schemas.microsoft.com/office/drawing/2014/main" id="{F6835E6B-4903-077A-BB45-FCA8B58D5DE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0800000">
            <a:off x="6740284" y="2969956"/>
            <a:ext cx="240148" cy="275784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TLSHAPE_M_56989170a12443e68c206485b66f0a6c_Title">
            <a:extLst>
              <a:ext uri="{FF2B5EF4-FFF2-40B4-BE49-F238E27FC236}">
                <a16:creationId xmlns:a16="http://schemas.microsoft.com/office/drawing/2014/main" id="{4A21BADD-1DAE-F387-FB48-324CB432BDC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528004" y="2750635"/>
            <a:ext cx="720444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1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Milestone 2</a:t>
            </a:r>
          </a:p>
        </p:txBody>
      </p:sp>
      <p:sp>
        <p:nvSpPr>
          <p:cNvPr id="63" name="OTLSHAPE_SLT_532a94d9f3f24e4c8bf772894f58af6c_Shape">
            <a:extLst>
              <a:ext uri="{FF2B5EF4-FFF2-40B4-BE49-F238E27FC236}">
                <a16:creationId xmlns:a16="http://schemas.microsoft.com/office/drawing/2014/main" id="{5549BBE3-E9E1-2525-C31D-1D965A20755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48832" y="3376497"/>
            <a:ext cx="1040097" cy="201600"/>
          </a:xfrm>
          <a:prstGeom prst="chevron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4" name="OTLSHAPE_SLT_532a94d9f3f24e4c8bf772894f58af6c_Title">
            <a:extLst>
              <a:ext uri="{FF2B5EF4-FFF2-40B4-BE49-F238E27FC236}">
                <a16:creationId xmlns:a16="http://schemas.microsoft.com/office/drawing/2014/main" id="{5184F2F1-A027-9D7E-F63C-D2A8292D54D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087199" y="3384430"/>
            <a:ext cx="481239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b="1" spc="-12" dirty="0">
                <a:solidFill>
                  <a:schemeClr val="lt1"/>
                </a:solidFill>
                <a:latin typeface="Calibri" panose="020F0502020204030204" pitchFamily="34" charset="0"/>
              </a:rPr>
              <a:t>Task 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DEC6C8-AC0A-BE0A-962F-6326FDF33145}"/>
              </a:ext>
            </a:extLst>
          </p:cNvPr>
          <p:cNvSpPr txBox="1"/>
          <p:nvPr/>
        </p:nvSpPr>
        <p:spPr>
          <a:xfrm>
            <a:off x="6884250" y="3627794"/>
            <a:ext cx="9978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Comparison of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our KNN vs. scikit KNN</a:t>
            </a:r>
            <a:endParaRPr lang="en-DE" sz="900" dirty="0">
              <a:solidFill>
                <a:schemeClr val="bg1"/>
              </a:solidFill>
            </a:endParaRPr>
          </a:p>
        </p:txBody>
      </p:sp>
      <p:sp>
        <p:nvSpPr>
          <p:cNvPr id="66" name="OTLSHAPE_SLT_532a94d9f3f24e4c8bf772894f58af6c_Shape">
            <a:extLst>
              <a:ext uri="{FF2B5EF4-FFF2-40B4-BE49-F238E27FC236}">
                <a16:creationId xmlns:a16="http://schemas.microsoft.com/office/drawing/2014/main" id="{62187320-EE44-2A6B-D549-1797D3BBD19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894764" y="3378703"/>
            <a:ext cx="2035073" cy="199394"/>
          </a:xfrm>
          <a:prstGeom prst="chevron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7" name="OTLSHAPE_SLT_532a94d9f3f24e4c8bf772894f58af6c_Title">
            <a:extLst>
              <a:ext uri="{FF2B5EF4-FFF2-40B4-BE49-F238E27FC236}">
                <a16:creationId xmlns:a16="http://schemas.microsoft.com/office/drawing/2014/main" id="{26ABCB10-2F24-30A4-68C8-8FC112E8D96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444808" y="3384430"/>
            <a:ext cx="941601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b="1" spc="-12" dirty="0">
                <a:solidFill>
                  <a:schemeClr val="lt1"/>
                </a:solidFill>
                <a:latin typeface="Calibri" panose="020F0502020204030204" pitchFamily="34" charset="0"/>
              </a:rPr>
              <a:t>Task 8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0B08FE-DFEE-F252-54E0-464C7DBD70D7}"/>
              </a:ext>
            </a:extLst>
          </p:cNvPr>
          <p:cNvSpPr txBox="1"/>
          <p:nvPr/>
        </p:nvSpPr>
        <p:spPr>
          <a:xfrm>
            <a:off x="7930182" y="3627794"/>
            <a:ext cx="1952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Implement algorithm to determine best  k-value</a:t>
            </a:r>
          </a:p>
        </p:txBody>
      </p:sp>
      <p:sp>
        <p:nvSpPr>
          <p:cNvPr id="69" name="OTLSHAPE_SLT_0b16cd78fb76408f928988bc59fa2edc_Shape">
            <a:extLst>
              <a:ext uri="{FF2B5EF4-FFF2-40B4-BE49-F238E27FC236}">
                <a16:creationId xmlns:a16="http://schemas.microsoft.com/office/drawing/2014/main" id="{982917C1-09BD-AB59-A2C2-3A3788FD03E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868166" y="4295612"/>
            <a:ext cx="3118441" cy="203907"/>
          </a:xfrm>
          <a:prstGeom prst="chevron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0" name="OTLSHAPE_SLT_0b16cd78fb76408f928988bc59fa2edc_Title">
            <a:extLst>
              <a:ext uri="{FF2B5EF4-FFF2-40B4-BE49-F238E27FC236}">
                <a16:creationId xmlns:a16="http://schemas.microsoft.com/office/drawing/2014/main" id="{4447FD26-35CB-FB2D-487D-5245BEB4FD7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788345" y="4304571"/>
            <a:ext cx="1240037" cy="18677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b="1" spc="-12" dirty="0">
                <a:solidFill>
                  <a:schemeClr val="lt1"/>
                </a:solidFill>
                <a:latin typeface="Calibri" panose="020F0502020204030204" pitchFamily="34" charset="0"/>
              </a:rPr>
              <a:t>Task 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C4A899-1C49-183F-2050-DEADB34D8A86}"/>
              </a:ext>
            </a:extLst>
          </p:cNvPr>
          <p:cNvSpPr txBox="1"/>
          <p:nvPr/>
        </p:nvSpPr>
        <p:spPr>
          <a:xfrm>
            <a:off x="6848944" y="4521115"/>
            <a:ext cx="30605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Error analysis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Improvements</a:t>
            </a:r>
          </a:p>
        </p:txBody>
      </p:sp>
      <p:sp>
        <p:nvSpPr>
          <p:cNvPr id="75" name="OTLSHAPE_SLT_cf2603a2b58e4b5eab3cf249221c9975_Shape">
            <a:extLst>
              <a:ext uri="{FF2B5EF4-FFF2-40B4-BE49-F238E27FC236}">
                <a16:creationId xmlns:a16="http://schemas.microsoft.com/office/drawing/2014/main" id="{505D198E-AB2D-9398-07F7-12571F4D65F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741535" y="6068939"/>
            <a:ext cx="6186611" cy="201600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6" name="OTLSHAPE_SLT_cf2603a2b58e4b5eab3cf249221c9975_Title">
            <a:extLst>
              <a:ext uri="{FF2B5EF4-FFF2-40B4-BE49-F238E27FC236}">
                <a16:creationId xmlns:a16="http://schemas.microsoft.com/office/drawing/2014/main" id="{A53CCE20-4A2A-1569-E8BC-14AAF49CC6C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139951" y="6067600"/>
            <a:ext cx="3200666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b="1" spc="-12" dirty="0">
                <a:solidFill>
                  <a:schemeClr val="lt1"/>
                </a:solidFill>
                <a:latin typeface="Calibri" panose="020F0502020204030204" pitchFamily="34" charset="0"/>
              </a:rPr>
              <a:t>Convolutional Neural Network</a:t>
            </a:r>
          </a:p>
        </p:txBody>
      </p:sp>
      <p:sp>
        <p:nvSpPr>
          <p:cNvPr id="77" name="OTLSHAPE_M_56989170a12443e68c206485b66f0a6c_Shape">
            <a:extLst>
              <a:ext uri="{FF2B5EF4-FFF2-40B4-BE49-F238E27FC236}">
                <a16:creationId xmlns:a16="http://schemas.microsoft.com/office/drawing/2014/main" id="{E0D28CA7-B9B5-5CA5-8645-960CDFB896D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0800000">
            <a:off x="9840407" y="2969956"/>
            <a:ext cx="240148" cy="275784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TLSHAPE_M_56989170a12443e68c206485b66f0a6c_Title">
            <a:extLst>
              <a:ext uri="{FF2B5EF4-FFF2-40B4-BE49-F238E27FC236}">
                <a16:creationId xmlns:a16="http://schemas.microsoft.com/office/drawing/2014/main" id="{C3C61DEB-A65E-C650-B406-7AD9FD9EC3A7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628127" y="2750635"/>
            <a:ext cx="720444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1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Milestone 3</a:t>
            </a:r>
          </a:p>
        </p:txBody>
      </p:sp>
      <p:sp>
        <p:nvSpPr>
          <p:cNvPr id="79" name="OTLSHAPE_SLT_cf2603a2b58e4b5eab3cf249221c9975_Shape">
            <a:extLst>
              <a:ext uri="{FF2B5EF4-FFF2-40B4-BE49-F238E27FC236}">
                <a16:creationId xmlns:a16="http://schemas.microsoft.com/office/drawing/2014/main" id="{F8FDFC8A-0D06-013C-4D1D-501BD7F8638E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867357" y="5229332"/>
            <a:ext cx="3097575" cy="204464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0" name="OTLSHAPE_SLT_cf2603a2b58e4b5eab3cf249221c9975_Title">
            <a:extLst>
              <a:ext uri="{FF2B5EF4-FFF2-40B4-BE49-F238E27FC236}">
                <a16:creationId xmlns:a16="http://schemas.microsoft.com/office/drawing/2014/main" id="{04763BA8-868B-49BB-7B0F-652FD9FC20A9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7656949" y="5243671"/>
            <a:ext cx="1580588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b="1" spc="-12" dirty="0">
                <a:solidFill>
                  <a:schemeClr val="lt1"/>
                </a:solidFill>
                <a:latin typeface="Calibri" panose="020F0502020204030204" pitchFamily="34" charset="0"/>
              </a:rPr>
              <a:t>Task 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F8356B-986D-0D10-E1D1-51DC230D20DC}"/>
              </a:ext>
            </a:extLst>
          </p:cNvPr>
          <p:cNvSpPr txBox="1"/>
          <p:nvPr/>
        </p:nvSpPr>
        <p:spPr>
          <a:xfrm>
            <a:off x="6860358" y="5479330"/>
            <a:ext cx="306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Error analysis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Improvements</a:t>
            </a:r>
          </a:p>
          <a:p>
            <a:pPr algn="ctr"/>
            <a:endParaRPr lang="en-DE" sz="900" dirty="0">
              <a:solidFill>
                <a:schemeClr val="bg1"/>
              </a:solidFill>
            </a:endParaRPr>
          </a:p>
        </p:txBody>
      </p:sp>
      <p:sp>
        <p:nvSpPr>
          <p:cNvPr id="82" name="OTLSHAPE_M_56989170a12443e68c206485b66f0a6c_Shape">
            <a:extLst>
              <a:ext uri="{FF2B5EF4-FFF2-40B4-BE49-F238E27FC236}">
                <a16:creationId xmlns:a16="http://schemas.microsoft.com/office/drawing/2014/main" id="{A22FAC3B-F297-0A53-FB4D-704C4050641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rot="10800000">
            <a:off x="1436939" y="2961970"/>
            <a:ext cx="240148" cy="275784"/>
          </a:xfrm>
          <a:prstGeom prst="triangle">
            <a:avLst/>
          </a:prstGeom>
          <a:solidFill>
            <a:srgbClr val="6600C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TLSHAPE_M_56989170a12443e68c206485b66f0a6c_Title">
            <a:extLst>
              <a:ext uri="{FF2B5EF4-FFF2-40B4-BE49-F238E27FC236}">
                <a16:creationId xmlns:a16="http://schemas.microsoft.com/office/drawing/2014/main" id="{B3993554-81D1-19AC-79D8-ED0DCD2912B4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02364" y="2612324"/>
            <a:ext cx="720444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1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Project proposal</a:t>
            </a:r>
          </a:p>
        </p:txBody>
      </p:sp>
      <p:sp>
        <p:nvSpPr>
          <p:cNvPr id="84" name="OTLSHAPE_M_56989170a12443e68c206485b66f0a6c_Shape">
            <a:extLst>
              <a:ext uri="{FF2B5EF4-FFF2-40B4-BE49-F238E27FC236}">
                <a16:creationId xmlns:a16="http://schemas.microsoft.com/office/drawing/2014/main" id="{63E8A591-588C-043E-639C-C73F96BA0F1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rot="10800000">
            <a:off x="11657297" y="2961970"/>
            <a:ext cx="240148" cy="275784"/>
          </a:xfrm>
          <a:prstGeom prst="triangle">
            <a:avLst/>
          </a:prstGeom>
          <a:solidFill>
            <a:srgbClr val="6600C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TLSHAPE_M_56989170a12443e68c206485b66f0a6c_Title">
            <a:extLst>
              <a:ext uri="{FF2B5EF4-FFF2-40B4-BE49-F238E27FC236}">
                <a16:creationId xmlns:a16="http://schemas.microsoft.com/office/drawing/2014/main" id="{B96B8C55-D576-107E-D35A-8E5270C72E83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1382096" y="2612324"/>
            <a:ext cx="798403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1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Final presentation</a:t>
            </a:r>
          </a:p>
        </p:txBody>
      </p:sp>
      <p:sp>
        <p:nvSpPr>
          <p:cNvPr id="86" name="OTLSHAPE_SLT_532a94d9f3f24e4c8bf772894f58af6c_Shape">
            <a:extLst>
              <a:ext uri="{FF2B5EF4-FFF2-40B4-BE49-F238E27FC236}">
                <a16:creationId xmlns:a16="http://schemas.microsoft.com/office/drawing/2014/main" id="{3A4009E7-D6E9-FC83-85A1-B14CC478110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9929838" y="3389813"/>
            <a:ext cx="1841780" cy="203557"/>
          </a:xfrm>
          <a:prstGeom prst="chevron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7" name="OTLSHAPE_SLT_532a94d9f3f24e4c8bf772894f58af6c_Title">
            <a:extLst>
              <a:ext uri="{FF2B5EF4-FFF2-40B4-BE49-F238E27FC236}">
                <a16:creationId xmlns:a16="http://schemas.microsoft.com/office/drawing/2014/main" id="{3A2932D1-DABE-62B6-CE0F-65F9F093DBBE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10392571" y="3384430"/>
            <a:ext cx="941601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b="1" spc="-12" dirty="0">
                <a:solidFill>
                  <a:schemeClr val="lt1"/>
                </a:solidFill>
                <a:latin typeface="Calibri" panose="020F0502020204030204" pitchFamily="34" charset="0"/>
              </a:rPr>
              <a:t>Task 9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B3E9A34-EB88-78C8-871C-19656F2C09A5}"/>
              </a:ext>
            </a:extLst>
          </p:cNvPr>
          <p:cNvSpPr txBox="1"/>
          <p:nvPr/>
        </p:nvSpPr>
        <p:spPr>
          <a:xfrm>
            <a:off x="9965256" y="3638905"/>
            <a:ext cx="1799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Presentation preparation</a:t>
            </a:r>
          </a:p>
        </p:txBody>
      </p:sp>
      <p:sp>
        <p:nvSpPr>
          <p:cNvPr id="89" name="OTLSHAPE_SLT_532a94d9f3f24e4c8bf772894f58af6c_Shape">
            <a:extLst>
              <a:ext uri="{FF2B5EF4-FFF2-40B4-BE49-F238E27FC236}">
                <a16:creationId xmlns:a16="http://schemas.microsoft.com/office/drawing/2014/main" id="{6E3EC158-E7FD-06CB-7273-C0CA946522C5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9981244" y="4295612"/>
            <a:ext cx="1790374" cy="180145"/>
          </a:xfrm>
          <a:prstGeom prst="chevron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0" name="OTLSHAPE_SLT_532a94d9f3f24e4c8bf772894f58af6c_Title">
            <a:extLst>
              <a:ext uri="{FF2B5EF4-FFF2-40B4-BE49-F238E27FC236}">
                <a16:creationId xmlns:a16="http://schemas.microsoft.com/office/drawing/2014/main" id="{BB9B6B17-8686-1981-31AE-74C333D4A5EC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10405630" y="4301177"/>
            <a:ext cx="941601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b="1" spc="-12" dirty="0">
                <a:solidFill>
                  <a:schemeClr val="lt1"/>
                </a:solidFill>
                <a:latin typeface="Calibri" panose="020F0502020204030204" pitchFamily="34" charset="0"/>
              </a:rPr>
              <a:t>Task 9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BAE9E7-93EC-C102-9D66-84F7E6E4E079}"/>
              </a:ext>
            </a:extLst>
          </p:cNvPr>
          <p:cNvSpPr txBox="1"/>
          <p:nvPr/>
        </p:nvSpPr>
        <p:spPr>
          <a:xfrm>
            <a:off x="10016661" y="4544703"/>
            <a:ext cx="1754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Presentation preparation</a:t>
            </a:r>
          </a:p>
        </p:txBody>
      </p:sp>
      <p:sp>
        <p:nvSpPr>
          <p:cNvPr id="92" name="OTLSHAPE_SLT_532a94d9f3f24e4c8bf772894f58af6c_Shape">
            <a:extLst>
              <a:ext uri="{FF2B5EF4-FFF2-40B4-BE49-F238E27FC236}">
                <a16:creationId xmlns:a16="http://schemas.microsoft.com/office/drawing/2014/main" id="{3C239A41-88FF-73A8-3051-5DC14BE6C4CC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965263" y="5224222"/>
            <a:ext cx="1804148" cy="187426"/>
          </a:xfrm>
          <a:prstGeom prst="chevron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3" name="OTLSHAPE_SLT_532a94d9f3f24e4c8bf772894f58af6c_Title">
            <a:extLst>
              <a:ext uri="{FF2B5EF4-FFF2-40B4-BE49-F238E27FC236}">
                <a16:creationId xmlns:a16="http://schemas.microsoft.com/office/drawing/2014/main" id="{0E0CB13F-6662-AE9C-E215-7E15530D5F6D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0392570" y="5219701"/>
            <a:ext cx="941601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200" b="1" spc="-12" dirty="0">
                <a:solidFill>
                  <a:schemeClr val="lt1"/>
                </a:solidFill>
                <a:latin typeface="Calibri" panose="020F0502020204030204" pitchFamily="34" charset="0"/>
              </a:rPr>
              <a:t>Task 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6B82C3D-835C-CC3F-71E0-E6232BF4BAB6}"/>
              </a:ext>
            </a:extLst>
          </p:cNvPr>
          <p:cNvSpPr txBox="1"/>
          <p:nvPr/>
        </p:nvSpPr>
        <p:spPr>
          <a:xfrm>
            <a:off x="10000681" y="5473313"/>
            <a:ext cx="1763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Presentation preparation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07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19AC54-905A-FB9D-4294-52E378ED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773710"/>
            <a:ext cx="6155267" cy="1395942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orbel Light" panose="020B0303020204020204" pitchFamily="34" charset="0"/>
              </a:rPr>
              <a:t>Thank you for listening</a:t>
            </a:r>
            <a:endParaRPr lang="en-DE" sz="48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15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Merlin">
                <a:extLst>
                  <a:ext uri="{FF2B5EF4-FFF2-40B4-BE49-F238E27FC236}">
                    <a16:creationId xmlns:a16="http://schemas.microsoft.com/office/drawing/2014/main" id="{6616D8C8-A94D-5460-12AF-748A99CD3C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530490"/>
                  </p:ext>
                </p:extLst>
              </p:nvPr>
            </p:nvGraphicFramePr>
            <p:xfrm>
              <a:off x="7247466" y="2455726"/>
              <a:ext cx="2852937" cy="36145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52937" cy="3614550"/>
                    </a:xfrm>
                    <a:prstGeom prst="rect">
                      <a:avLst/>
                    </a:prstGeom>
                  </am3d:spPr>
                  <am3d:camera>
                    <am3d:pos x="0" y="0" z="662639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896" d="1000000"/>
                    <am3d:preTrans dx="-719842" dy="-14054187" dz="-2386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1">
                        <a3danim:animPr length="4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1"/>
                    </a:ext>
                  </am3d:extLst>
                  <am3d:objViewport viewportSz="46112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Merlin">
                <a:extLst>
                  <a:ext uri="{FF2B5EF4-FFF2-40B4-BE49-F238E27FC236}">
                    <a16:creationId xmlns:a16="http://schemas.microsoft.com/office/drawing/2014/main" id="{6616D8C8-A94D-5460-12AF-748A99CD3C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7466" y="2455726"/>
                <a:ext cx="2852937" cy="361455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DE2B759-8C42-D978-D7E2-51E85CBA17BB}"/>
              </a:ext>
            </a:extLst>
          </p:cNvPr>
          <p:cNvSpPr txBox="1"/>
          <p:nvPr/>
        </p:nvSpPr>
        <p:spPr>
          <a:xfrm>
            <a:off x="3843867" y="3073400"/>
            <a:ext cx="291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rbel Light" panose="020B0303020204020204" pitchFamily="34" charset="0"/>
              </a:rPr>
              <a:t>Questions?</a:t>
            </a:r>
            <a:endParaRPr lang="en-DE" sz="48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30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1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833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embedded2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A806-7007-AE8E-DF7C-9627AFEE2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     </a:t>
            </a:r>
            <a:r>
              <a:rPr lang="en-US" sz="4800" dirty="0">
                <a:solidFill>
                  <a:schemeClr val="bg1"/>
                </a:solidFill>
                <a:latin typeface="Corbel Light" panose="020B0303020204020204" pitchFamily="34" charset="0"/>
              </a:rPr>
              <a:t>What is “Digit recognition”?</a:t>
            </a:r>
            <a:endParaRPr lang="en-DE" sz="4800" dirty="0"/>
          </a:p>
        </p:txBody>
      </p:sp>
      <p:sp>
        <p:nvSpPr>
          <p:cNvPr id="4" name="Double Bracket 3">
            <a:extLst>
              <a:ext uri="{FF2B5EF4-FFF2-40B4-BE49-F238E27FC236}">
                <a16:creationId xmlns:a16="http://schemas.microsoft.com/office/drawing/2014/main" id="{2B7BD6C6-2FB8-405D-62DF-8CC733AC0781}"/>
              </a:ext>
            </a:extLst>
          </p:cNvPr>
          <p:cNvSpPr/>
          <p:nvPr/>
        </p:nvSpPr>
        <p:spPr>
          <a:xfrm>
            <a:off x="838200" y="367290"/>
            <a:ext cx="10515600" cy="5809673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2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468008-9082-6BB5-E715-67CED91DE2FA}"/>
              </a:ext>
            </a:extLst>
          </p:cNvPr>
          <p:cNvSpPr txBox="1"/>
          <p:nvPr/>
        </p:nvSpPr>
        <p:spPr>
          <a:xfrm>
            <a:off x="1563756" y="2444115"/>
            <a:ext cx="906448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rbel Light" panose="020B0303020204020204" pitchFamily="34" charset="0"/>
              </a:rPr>
              <a:t>“Digit recognition is the ability of computers to recognize human handwritten digits”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(data-</a:t>
            </a:r>
            <a:r>
              <a:rPr lang="en-US" dirty="0" err="1">
                <a:solidFill>
                  <a:schemeClr val="bg1"/>
                </a:solidFill>
                <a:latin typeface="Corbel Light" panose="020B0303020204020204" pitchFamily="34" charset="0"/>
              </a:rPr>
              <a:t>flair.training</a:t>
            </a: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)</a:t>
            </a:r>
          </a:p>
          <a:p>
            <a:endParaRPr lang="en-DE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530E689-B91C-1C4A-F89B-7FF4E6471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0" t="558" r="82065" b="20654"/>
          <a:stretch/>
        </p:blipFill>
        <p:spPr>
          <a:xfrm>
            <a:off x="2152649" y="600364"/>
            <a:ext cx="2206914" cy="530462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3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A283A1-CCE9-7F35-FAA7-8382ECD2B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94" t="493" r="379" b="20555"/>
          <a:stretch/>
        </p:blipFill>
        <p:spPr>
          <a:xfrm>
            <a:off x="4285731" y="600362"/>
            <a:ext cx="6622414" cy="53046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E1996CD-9154-230B-A45E-9EBEFF7C8F71}"/>
              </a:ext>
            </a:extLst>
          </p:cNvPr>
          <p:cNvGrpSpPr/>
          <p:nvPr/>
        </p:nvGrpSpPr>
        <p:grpSpPr>
          <a:xfrm>
            <a:off x="2347200" y="223838"/>
            <a:ext cx="8587079" cy="5681149"/>
            <a:chOff x="2179782" y="231030"/>
            <a:chExt cx="8728363" cy="56739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9ECB49-F982-14D8-52E1-619130E0DFDC}"/>
                </a:ext>
              </a:extLst>
            </p:cNvPr>
            <p:cNvSpPr txBox="1"/>
            <p:nvPr/>
          </p:nvSpPr>
          <p:spPr>
            <a:xfrm>
              <a:off x="5717308" y="231030"/>
              <a:ext cx="4461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Pixel Values</a:t>
              </a:r>
              <a:endParaRPr lang="en-DE" dirty="0">
                <a:solidFill>
                  <a:srgbClr val="00B0F0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4452E57-75DD-E663-3062-8DFD4C535D1E}"/>
                </a:ext>
              </a:extLst>
            </p:cNvPr>
            <p:cNvSpPr/>
            <p:nvPr/>
          </p:nvSpPr>
          <p:spPr>
            <a:xfrm>
              <a:off x="2179782" y="600363"/>
              <a:ext cx="8728363" cy="5304623"/>
            </a:xfrm>
            <a:prstGeom prst="roundRect">
              <a:avLst>
                <a:gd name="adj" fmla="val 1519"/>
              </a:avLst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C07DCC-D646-DF52-AB3D-02FB20FCED37}"/>
              </a:ext>
            </a:extLst>
          </p:cNvPr>
          <p:cNvGrpSpPr/>
          <p:nvPr/>
        </p:nvGrpSpPr>
        <p:grpSpPr>
          <a:xfrm>
            <a:off x="1639239" y="593638"/>
            <a:ext cx="681827" cy="5311349"/>
            <a:chOff x="1639239" y="593638"/>
            <a:chExt cx="681827" cy="531134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9BF0D29-0939-A6A5-7A60-51EF5350191B}"/>
                </a:ext>
              </a:extLst>
            </p:cNvPr>
            <p:cNvSpPr/>
            <p:nvPr/>
          </p:nvSpPr>
          <p:spPr>
            <a:xfrm>
              <a:off x="2152649" y="593638"/>
              <a:ext cx="168417" cy="5311349"/>
            </a:xfrm>
            <a:prstGeom prst="roundRect">
              <a:avLst/>
            </a:prstGeom>
            <a:noFill/>
            <a:ln w="19050">
              <a:solidFill>
                <a:srgbClr val="33CC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A1F667-8E00-6CE9-B1F8-026768756EB3}"/>
                </a:ext>
              </a:extLst>
            </p:cNvPr>
            <p:cNvSpPr txBox="1"/>
            <p:nvPr/>
          </p:nvSpPr>
          <p:spPr>
            <a:xfrm>
              <a:off x="1639239" y="2056564"/>
              <a:ext cx="513410" cy="2392219"/>
            </a:xfrm>
            <a:prstGeom prst="rect">
              <a:avLst/>
            </a:prstGeom>
            <a:noFill/>
          </p:spPr>
          <p:txBody>
            <a:bodyPr vert="wordArtVert" wrap="square" tIns="252000" spcCol="540000" rtlCol="0">
              <a:spAutoFit/>
            </a:bodyPr>
            <a:lstStyle/>
            <a:p>
              <a:r>
                <a:rPr lang="en-US" spc="-300" dirty="0">
                  <a:solidFill>
                    <a:srgbClr val="66FF66"/>
                  </a:solidFill>
                </a:rPr>
                <a:t>Label</a:t>
              </a:r>
              <a:endParaRPr lang="en-DE" spc="-300" dirty="0">
                <a:solidFill>
                  <a:srgbClr val="66FF66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461A2B8-E61D-3E0B-E5E8-BEB5D8CA6784}"/>
              </a:ext>
            </a:extLst>
          </p:cNvPr>
          <p:cNvSpPr/>
          <p:nvPr/>
        </p:nvSpPr>
        <p:spPr>
          <a:xfrm>
            <a:off x="7416000" y="2916000"/>
            <a:ext cx="775350" cy="155202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176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4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41A8A-05A6-366E-DE46-CB854792A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80" t="10262" r="7207" b="9290"/>
          <a:stretch/>
        </p:blipFill>
        <p:spPr>
          <a:xfrm>
            <a:off x="1817254" y="1586505"/>
            <a:ext cx="8557491" cy="427310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7CF083-CBBE-5508-3897-A2AAFB75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658" y="809407"/>
            <a:ext cx="591251" cy="591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E5032-8F7C-C722-3544-09288462E09D}"/>
              </a:ext>
            </a:extLst>
          </p:cNvPr>
          <p:cNvSpPr txBox="1"/>
          <p:nvPr/>
        </p:nvSpPr>
        <p:spPr>
          <a:xfrm>
            <a:off x="1817254" y="904978"/>
            <a:ext cx="292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Conversion with matplotlib</a:t>
            </a:r>
            <a:endParaRPr lang="en-DE" sz="20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19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1AE91A-5330-8E04-B512-11A63EBF5836}"/>
              </a:ext>
            </a:extLst>
          </p:cNvPr>
          <p:cNvSpPr/>
          <p:nvPr/>
        </p:nvSpPr>
        <p:spPr>
          <a:xfrm>
            <a:off x="-264776" y="1089768"/>
            <a:ext cx="12573000" cy="787400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FC29D9-A094-DE1B-3964-2AB1BC3D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8587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orbel Light" panose="020B0303020204020204" pitchFamily="34" charset="0"/>
              </a:rPr>
              <a:t>List of planned analysis steps</a:t>
            </a:r>
            <a:endParaRPr lang="en-DE" sz="5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5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65511-ACCB-A620-DDC7-2DAA2367E293}"/>
              </a:ext>
            </a:extLst>
          </p:cNvPr>
          <p:cNvSpPr txBox="1"/>
          <p:nvPr/>
        </p:nvSpPr>
        <p:spPr>
          <a:xfrm>
            <a:off x="2660679" y="2322699"/>
            <a:ext cx="6870642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Principal Component Analysis (PCA)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Z-transform, covariance, eigenvalues and -vectors</a:t>
            </a:r>
            <a:endParaRPr lang="en-US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endParaRPr lang="en-US" sz="105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K-Nearest </a:t>
            </a:r>
            <a:r>
              <a:rPr lang="en-US" sz="2400" dirty="0" err="1">
                <a:solidFill>
                  <a:schemeClr val="bg1"/>
                </a:solidFill>
                <a:latin typeface="Corbel Light" panose="020B0303020204020204" pitchFamily="34" charset="0"/>
              </a:rPr>
              <a:t>Neighbour</a:t>
            </a: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 (KNN)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Euclidian distance, distance sorting, most common </a:t>
            </a:r>
            <a:r>
              <a:rPr lang="en-US" sz="2000" dirty="0" err="1">
                <a:solidFill>
                  <a:schemeClr val="bg1"/>
                </a:solidFill>
                <a:latin typeface="Corbel Light" panose="020B0303020204020204" pitchFamily="34" charset="0"/>
              </a:rPr>
              <a:t>neighbours</a:t>
            </a:r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, prediction of class</a:t>
            </a:r>
          </a:p>
          <a:p>
            <a:endParaRPr lang="en-US" sz="11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Accuracy, optimizing PC/K-value, error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Additional: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rbel Light" panose="020B0303020204020204" pitchFamily="34" charset="0"/>
              </a:rPr>
              <a:t>Implementation of a neural network / comparing outcomes </a:t>
            </a:r>
          </a:p>
        </p:txBody>
      </p:sp>
    </p:spTree>
    <p:extLst>
      <p:ext uri="{BB962C8B-B14F-4D97-AF65-F5344CB8AC3E}">
        <p14:creationId xmlns:p14="http://schemas.microsoft.com/office/powerpoint/2010/main" val="188235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8407A2-7C26-27AC-6A58-3EC3D8F4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P</a:t>
            </a:r>
            <a:r>
              <a:rPr lang="en-US" sz="4400" dirty="0">
                <a:solidFill>
                  <a:schemeClr val="bg1"/>
                </a:solidFill>
                <a:latin typeface="Corbel Light" panose="020B0303020204020204" pitchFamily="34" charset="0"/>
              </a:rPr>
              <a:t>rincipal Component </a:t>
            </a: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A</a:t>
            </a:r>
            <a:r>
              <a:rPr lang="en-US" sz="4400" dirty="0">
                <a:solidFill>
                  <a:schemeClr val="bg1"/>
                </a:solidFill>
                <a:latin typeface="Corbel Light" panose="020B0303020204020204" pitchFamily="34" charset="0"/>
              </a:rPr>
              <a:t>nalysis (PCA)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74D86B3-D92F-976F-2AFF-F034E676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Corbel Light" panose="020B0303020204020204" pitchFamily="34" charset="0"/>
              </a:rPr>
              <a:t>60.000 dimensions           n principal components (reduction of dimensions)</a:t>
            </a:r>
            <a:endParaRPr lang="en-DE" sz="24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6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B47D92-128C-D4A3-C011-903F1F9D1473}"/>
              </a:ext>
            </a:extLst>
          </p:cNvPr>
          <p:cNvCxnSpPr/>
          <p:nvPr/>
        </p:nvCxnSpPr>
        <p:spPr>
          <a:xfrm>
            <a:off x="4038600" y="2041237"/>
            <a:ext cx="49876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B06390-DDD1-AC87-114D-F43DDB5E1C49}"/>
              </a:ext>
            </a:extLst>
          </p:cNvPr>
          <p:cNvGrpSpPr/>
          <p:nvPr/>
        </p:nvGrpSpPr>
        <p:grpSpPr>
          <a:xfrm>
            <a:off x="4074535" y="2612054"/>
            <a:ext cx="4042929" cy="2778479"/>
            <a:chOff x="3888509" y="2346902"/>
            <a:chExt cx="3525000" cy="26131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E2A1B9-5B46-0B95-6470-403FD0BDC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8509" y="2346902"/>
              <a:ext cx="3525000" cy="26131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4D261D-73B9-9584-7E08-0538ECAD12CA}"/>
                </a:ext>
              </a:extLst>
            </p:cNvPr>
            <p:cNvSpPr>
              <a:spLocks/>
            </p:cNvSpPr>
            <p:nvPr/>
          </p:nvSpPr>
          <p:spPr>
            <a:xfrm>
              <a:off x="4932217" y="2571677"/>
              <a:ext cx="646545" cy="282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C00000"/>
                  </a:solidFill>
                </a:rPr>
                <a:t>Value 1</a:t>
              </a:r>
              <a:endParaRPr lang="en-DE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FFA4B2-17D9-EACD-336E-ABA14B7072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1126" y="3841173"/>
              <a:ext cx="639755" cy="230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C00000"/>
                  </a:solidFill>
                </a:rPr>
                <a:t>Value 2</a:t>
              </a:r>
              <a:endParaRPr lang="en-DE" sz="1000" dirty="0">
                <a:solidFill>
                  <a:srgbClr val="C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59557-A27C-7D70-19E7-FBEFA3431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7982" y="4675981"/>
              <a:ext cx="579576" cy="17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000" dirty="0">
                  <a:solidFill>
                    <a:srgbClr val="C00000"/>
                  </a:solidFill>
                </a:rPr>
                <a:t>Value 3</a:t>
              </a:r>
              <a:endParaRPr lang="en-DE" sz="1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20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8407A2-7C26-27AC-6A58-3EC3D8F4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P</a:t>
            </a:r>
            <a:r>
              <a:rPr lang="en-US" sz="4400" dirty="0">
                <a:solidFill>
                  <a:schemeClr val="bg1"/>
                </a:solidFill>
                <a:latin typeface="Corbel Light" panose="020B0303020204020204" pitchFamily="34" charset="0"/>
              </a:rPr>
              <a:t>rincipal Component </a:t>
            </a:r>
            <a:r>
              <a:rPr lang="en-US" dirty="0">
                <a:solidFill>
                  <a:schemeClr val="bg1"/>
                </a:solidFill>
                <a:latin typeface="Corbel Light" panose="020B0303020204020204" pitchFamily="34" charset="0"/>
              </a:rPr>
              <a:t>A</a:t>
            </a:r>
            <a:r>
              <a:rPr lang="en-US" sz="4400" dirty="0">
                <a:solidFill>
                  <a:schemeClr val="bg1"/>
                </a:solidFill>
                <a:latin typeface="Corbel Light" panose="020B0303020204020204" pitchFamily="34" charset="0"/>
              </a:rPr>
              <a:t>nalysis (PCA)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774D86B3-D92F-976F-2AFF-F034E676C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 marL="457200" indent="-457200">
                  <a:buAutoNum type="arabicPeriod"/>
                </a:pPr>
                <a:r>
                  <a:rPr lang="en-US" sz="2400" dirty="0">
                    <a:solidFill>
                      <a:schemeClr val="bg1"/>
                    </a:solidFill>
                    <a:latin typeface="Corbel Light" panose="020B0303020204020204" pitchFamily="34" charset="0"/>
                  </a:rPr>
                  <a:t>Import libraries and dataset</a:t>
                </a:r>
              </a:p>
              <a:p>
                <a:pPr marL="457200" indent="-457200">
                  <a:buAutoNum type="arabicPeriod"/>
                </a:pPr>
                <a:endParaRPr lang="en-US" sz="2400" dirty="0">
                  <a:solidFill>
                    <a:schemeClr val="bg1"/>
                  </a:solidFill>
                  <a:latin typeface="Corbel Light" panose="020B0303020204020204" pitchFamily="34" charset="0"/>
                </a:endParaRPr>
              </a:p>
              <a:p>
                <a:pPr marL="457200" indent="-457200">
                  <a:buAutoNum type="arabicPeriod"/>
                </a:pPr>
                <a:endParaRPr lang="en-US" sz="2400" dirty="0">
                  <a:solidFill>
                    <a:schemeClr val="bg1"/>
                  </a:solidFill>
                  <a:latin typeface="Corbel Light" panose="020B0303020204020204" pitchFamily="34" charset="0"/>
                </a:endParaRPr>
              </a:p>
              <a:p>
                <a:pPr marL="457200" indent="-457200">
                  <a:buAutoNum type="arabicPeriod"/>
                </a:pPr>
                <a:r>
                  <a:rPr lang="en-US" sz="2400" dirty="0">
                    <a:solidFill>
                      <a:schemeClr val="bg1"/>
                    </a:solidFill>
                    <a:latin typeface="Corbel Light" panose="020B0303020204020204" pitchFamily="34" charset="0"/>
                  </a:rPr>
                  <a:t>z-transform</a:t>
                </a:r>
              </a:p>
              <a:p>
                <a:pPr marL="0" indent="0">
                  <a:buNone/>
                </a:pPr>
                <a:r>
                  <a:rPr lang="en-US" sz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rbel Light" panose="020B0303020204020204" pitchFamily="34" charset="0"/>
                  </a:rPr>
                  <a:t>u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l-G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orbel Light" panose="020B0303020204020204" pitchFamily="34" charset="0"/>
                </a:endParaRP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>
                    <a:solidFill>
                      <a:schemeClr val="bg1"/>
                    </a:solidFill>
                    <a:latin typeface="Corbel Light" panose="020B0303020204020204" pitchFamily="34" charset="0"/>
                  </a:rPr>
                  <a:t>Implement PCA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Corbel Light" panose="020B0303020204020204" pitchFamily="34" charset="0"/>
                  </a:rPr>
                  <a:t>    Covariance 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Corbel Light" panose="020B0303020204020204" pitchFamily="34" charset="0"/>
                  </a:rPr>
                  <a:t>    Eigenvalues and -vectors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𝑋𝑣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Corbel Light" panose="020B0303020204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774D86B3-D92F-976F-2AFF-F034E676C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7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5823B2-0B99-33E1-4120-321EFD0F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11" y="2219725"/>
            <a:ext cx="1678014" cy="9032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5329E2-F50B-0D6B-DB00-C9921AA6D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10" y="2176219"/>
            <a:ext cx="2200566" cy="9902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FF599A-1E5A-A39E-583D-3DD70C0CD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586" y="2167230"/>
            <a:ext cx="2367915" cy="9573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D38EB5C-CAE3-D323-F847-EE62F1C86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335" y="2133455"/>
            <a:ext cx="1024890" cy="102489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C65911-8B1B-412C-D3E7-1B3C0A4E93E0}"/>
              </a:ext>
            </a:extLst>
          </p:cNvPr>
          <p:cNvCxnSpPr>
            <a:cxnSpLocks/>
          </p:cNvCxnSpPr>
          <p:nvPr/>
        </p:nvCxnSpPr>
        <p:spPr>
          <a:xfrm flipV="1">
            <a:off x="4968238" y="5629603"/>
            <a:ext cx="133350" cy="3111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41C198-F19D-CBE2-6295-38107A95311A}"/>
              </a:ext>
            </a:extLst>
          </p:cNvPr>
          <p:cNvCxnSpPr>
            <a:cxnSpLocks/>
          </p:cNvCxnSpPr>
          <p:nvPr/>
        </p:nvCxnSpPr>
        <p:spPr>
          <a:xfrm flipH="1" flipV="1">
            <a:off x="5775487" y="5664200"/>
            <a:ext cx="114300" cy="3111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7A218B3-2AD7-401F-7CF3-80AEC753A2E3}"/>
              </a:ext>
            </a:extLst>
          </p:cNvPr>
          <p:cNvSpPr txBox="1"/>
          <p:nvPr/>
        </p:nvSpPr>
        <p:spPr>
          <a:xfrm>
            <a:off x="4298439" y="5940753"/>
            <a:ext cx="115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rbel Light" panose="020B0303020204020204" pitchFamily="34" charset="0"/>
              </a:rPr>
              <a:t>eigenvector of X</a:t>
            </a:r>
            <a:endParaRPr lang="en-DE" sz="14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127B1F-6C75-D741-08AD-06394E595FDF}"/>
              </a:ext>
            </a:extLst>
          </p:cNvPr>
          <p:cNvSpPr txBox="1"/>
          <p:nvPr/>
        </p:nvSpPr>
        <p:spPr>
          <a:xfrm>
            <a:off x="5719861" y="5940753"/>
            <a:ext cx="95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rbel Light" panose="020B0303020204020204" pitchFamily="34" charset="0"/>
              </a:rPr>
              <a:t>eigenvalue of X</a:t>
            </a:r>
            <a:endParaRPr lang="en-DE" sz="1400" dirty="0">
              <a:solidFill>
                <a:schemeClr val="bg1"/>
              </a:solidFill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83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27EB82-DD6F-329E-7EE2-570F1497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rbel Light" panose="020B0303020204020204" pitchFamily="34" charset="0"/>
              </a:rPr>
              <a:t>K-Nearest </a:t>
            </a:r>
            <a:r>
              <a:rPr lang="en-US" dirty="0" err="1">
                <a:solidFill>
                  <a:schemeClr val="bg1"/>
                </a:solidFill>
                <a:latin typeface="Corbel Light" panose="020B0303020204020204" pitchFamily="34" charset="0"/>
              </a:rPr>
              <a:t>N</a:t>
            </a:r>
            <a:r>
              <a:rPr lang="en-US" sz="4400" dirty="0" err="1">
                <a:solidFill>
                  <a:schemeClr val="bg1"/>
                </a:solidFill>
                <a:latin typeface="Corbel Light" panose="020B0303020204020204" pitchFamily="34" charset="0"/>
              </a:rPr>
              <a:t>eighbour</a:t>
            </a:r>
            <a:r>
              <a:rPr lang="en-US" sz="4400" dirty="0">
                <a:solidFill>
                  <a:schemeClr val="bg1"/>
                </a:solidFill>
                <a:latin typeface="Corbel Light" panose="020B0303020204020204" pitchFamily="34" charset="0"/>
              </a:rPr>
              <a:t> (KNN) algorithm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267190D-3CB9-B793-612A-886A8BAE2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40582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bg1"/>
                    </a:solidFill>
                    <a:latin typeface="Corbel Light" panose="020B0303020204020204" pitchFamily="34" charset="0"/>
                  </a:rPr>
                  <a:t>Euclidean distance</a:t>
                </a:r>
              </a:p>
              <a:p>
                <a:r>
                  <a:rPr lang="en-US" sz="2200" dirty="0">
                    <a:solidFill>
                      <a:schemeClr val="bg1"/>
                    </a:solidFill>
                    <a:latin typeface="Corbel Light" panose="020B0303020204020204" pitchFamily="34" charset="0"/>
                  </a:rPr>
                  <a:t>length of line segment between two points 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200" dirty="0">
                  <a:solidFill>
                    <a:schemeClr val="bg1"/>
                  </a:solidFill>
                  <a:latin typeface="Corbel Light" panose="020B0303020204020204" pitchFamily="34" charset="0"/>
                </a:endParaRPr>
              </a:p>
              <a:p>
                <a:endParaRPr lang="en-US" sz="2200" dirty="0">
                  <a:solidFill>
                    <a:schemeClr val="bg1"/>
                  </a:solidFill>
                  <a:latin typeface="Corbel Light" panose="020B0303020204020204" pitchFamily="34" charset="0"/>
                </a:endParaRPr>
              </a:p>
              <a:p>
                <a:endParaRPr lang="en-US" sz="1800" dirty="0">
                  <a:solidFill>
                    <a:schemeClr val="bg1"/>
                  </a:solidFill>
                  <a:latin typeface="Corbel Light" panose="020B0303020204020204" pitchFamily="34" charset="0"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0267190D-3CB9-B793-612A-886A8BAE2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405821" cy="4351338"/>
              </a:xfrm>
              <a:blipFill>
                <a:blip r:embed="rId2"/>
                <a:stretch>
                  <a:fillRect l="-1038" t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8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pic>
        <p:nvPicPr>
          <p:cNvPr id="12" name="Grafik 6">
            <a:extLst>
              <a:ext uri="{FF2B5EF4-FFF2-40B4-BE49-F238E27FC236}">
                <a16:creationId xmlns:a16="http://schemas.microsoft.com/office/drawing/2014/main" id="{C0D5C095-9FA5-B010-250F-A974B349A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8" t="5424" r="14269"/>
          <a:stretch/>
        </p:blipFill>
        <p:spPr>
          <a:xfrm>
            <a:off x="7098767" y="1537332"/>
            <a:ext cx="3197449" cy="24878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9D2765-C9DE-BAE6-1AD9-051ABA06F4E0}"/>
              </a:ext>
            </a:extLst>
          </p:cNvPr>
          <p:cNvSpPr txBox="1"/>
          <p:nvPr/>
        </p:nvSpPr>
        <p:spPr>
          <a:xfrm>
            <a:off x="5069892" y="4204553"/>
            <a:ext cx="61670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 Light" panose="020B0303020204020204" pitchFamily="34" charset="0"/>
              </a:rPr>
              <a:t>calculating distance between test data image and train data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orbel Light" panose="020B0303020204020204" pitchFamily="34" charset="0"/>
              </a:rPr>
              <a:t>Euclidean distance: square of the differences between their coordinates in n-dimensional space (set by PCA) </a:t>
            </a:r>
          </a:p>
          <a:p>
            <a:endParaRPr lang="en-DE" dirty="0"/>
          </a:p>
        </p:txBody>
      </p:sp>
      <p:pic>
        <p:nvPicPr>
          <p:cNvPr id="17" name="Grafik 1">
            <a:extLst>
              <a:ext uri="{FF2B5EF4-FFF2-40B4-BE49-F238E27FC236}">
                <a16:creationId xmlns:a16="http://schemas.microsoft.com/office/drawing/2014/main" id="{E90B8C01-CA97-B382-87B2-F9EDAFC38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07" r="127"/>
          <a:stretch/>
        </p:blipFill>
        <p:spPr>
          <a:xfrm>
            <a:off x="1463436" y="3548483"/>
            <a:ext cx="2965928" cy="2628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C0E4B-C9D1-1E6E-D39B-E8E963263C88}"/>
              </a:ext>
            </a:extLst>
          </p:cNvPr>
          <p:cNvSpPr txBox="1"/>
          <p:nvPr/>
        </p:nvSpPr>
        <p:spPr>
          <a:xfrm>
            <a:off x="1411241" y="6176963"/>
            <a:ext cx="21336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>
                <a:solidFill>
                  <a:schemeClr val="bg1">
                    <a:lumMod val="65000"/>
                  </a:schemeClr>
                </a:solidFill>
              </a:rPr>
              <a:t>https://youtu.be/0p0o5cmgLdE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AF403-5C9E-3C4C-E7A8-8C7BEA258A5A}"/>
              </a:ext>
            </a:extLst>
          </p:cNvPr>
          <p:cNvSpPr txBox="1"/>
          <p:nvPr/>
        </p:nvSpPr>
        <p:spPr>
          <a:xfrm>
            <a:off x="7811377" y="4018081"/>
            <a:ext cx="30578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>
                <a:solidFill>
                  <a:schemeClr val="bg1">
                    <a:lumMod val="65000"/>
                  </a:schemeClr>
                </a:solidFill>
              </a:rPr>
              <a:t>https://de.wikipedia.org/wiki/Euklidischer_Abstand</a:t>
            </a:r>
          </a:p>
        </p:txBody>
      </p:sp>
    </p:spTree>
    <p:extLst>
      <p:ext uri="{BB962C8B-B14F-4D97-AF65-F5344CB8AC3E}">
        <p14:creationId xmlns:p14="http://schemas.microsoft.com/office/powerpoint/2010/main" val="292450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27EB82-DD6F-329E-7EE2-570F1497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rbel Light" panose="020B0303020204020204" pitchFamily="34" charset="0"/>
              </a:rPr>
              <a:t>K-Nearest </a:t>
            </a:r>
            <a:r>
              <a:rPr lang="en-US" dirty="0" err="1">
                <a:solidFill>
                  <a:schemeClr val="bg1"/>
                </a:solidFill>
                <a:latin typeface="Corbel Light" panose="020B0303020204020204" pitchFamily="34" charset="0"/>
              </a:rPr>
              <a:t>N</a:t>
            </a:r>
            <a:r>
              <a:rPr lang="en-US" sz="4400" dirty="0" err="1">
                <a:solidFill>
                  <a:schemeClr val="bg1"/>
                </a:solidFill>
                <a:latin typeface="Corbel Light" panose="020B0303020204020204" pitchFamily="34" charset="0"/>
              </a:rPr>
              <a:t>eighbour</a:t>
            </a:r>
            <a:r>
              <a:rPr lang="en-US" sz="4400" dirty="0">
                <a:solidFill>
                  <a:schemeClr val="bg1"/>
                </a:solidFill>
                <a:latin typeface="Corbel Light" panose="020B0303020204020204" pitchFamily="34" charset="0"/>
              </a:rPr>
              <a:t> (KNN) algorithm</a:t>
            </a:r>
            <a:endParaRPr lang="en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E020C-0909-801F-AE7F-A9DC8C4D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/>
              <a:t>Image analysis - Team 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A70CF-E3AF-F051-FB79-19AC7C69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Daria </a:t>
            </a:r>
            <a:r>
              <a:rPr lang="de-DE" dirty="0" err="1"/>
              <a:t>Morkis</a:t>
            </a:r>
            <a:r>
              <a:rPr lang="de-DE" dirty="0"/>
              <a:t>, Alex Kohlmann, Karolina </a:t>
            </a:r>
            <a:r>
              <a:rPr lang="de-DE" dirty="0" err="1"/>
              <a:t>Walach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65F46-DD1B-C3C4-5A80-2AC3B77B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B96D-3FF8-43E1-B047-F197CC5E1AF2}" type="slidenum">
              <a:rPr lang="en-DE" smtClean="0">
                <a:solidFill>
                  <a:schemeClr val="bg1">
                    <a:lumMod val="75000"/>
                  </a:schemeClr>
                </a:solidFill>
              </a:rPr>
              <a:t>9</a:t>
            </a:fld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1A110-3034-4431-C33A-F61B9A8C7A6F}"/>
              </a:ext>
            </a:extLst>
          </p:cNvPr>
          <p:cNvSpPr txBox="1"/>
          <p:nvPr/>
        </p:nvSpPr>
        <p:spPr>
          <a:xfrm>
            <a:off x="2946400" y="7204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4A7B0A54-8A99-774F-EEA5-AC8A89140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659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rbel Light" panose="020B0303020204020204" pitchFamily="34" charset="0"/>
              </a:rPr>
              <a:t>Sort distances in ascending order </a:t>
            </a:r>
          </a:p>
          <a:p>
            <a:r>
              <a:rPr lang="en-US" sz="2200" dirty="0">
                <a:solidFill>
                  <a:schemeClr val="bg1"/>
                </a:solidFill>
                <a:latin typeface="Corbel Light" panose="020B0303020204020204" pitchFamily="34" charset="0"/>
              </a:rPr>
              <a:t>sorting labeled neighbors (train data points) by ascending distance</a:t>
            </a:r>
          </a:p>
          <a:p>
            <a:r>
              <a:rPr lang="en-US" sz="2200" dirty="0">
                <a:solidFill>
                  <a:schemeClr val="bg1"/>
                </a:solidFill>
                <a:latin typeface="Corbel Light" panose="020B0303020204020204" pitchFamily="34" charset="0"/>
              </a:rPr>
              <a:t>Get the k nearest neighbors by taking top k rows from sorted array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rbel Light" panose="020B0303020204020204" pitchFamily="34" charset="0"/>
              </a:rPr>
              <a:t>Most common </a:t>
            </a:r>
            <a:r>
              <a:rPr lang="en-US" sz="2400" b="1" dirty="0" err="1">
                <a:solidFill>
                  <a:schemeClr val="bg1"/>
                </a:solidFill>
                <a:latin typeface="Corbel Light" panose="020B0303020204020204" pitchFamily="34" charset="0"/>
              </a:rPr>
              <a:t>neighbours</a:t>
            </a:r>
            <a:endParaRPr lang="en-US" sz="2400" b="1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Corbel Light" panose="020B0303020204020204" pitchFamily="34" charset="0"/>
              </a:rPr>
              <a:t>select the most common labels (digits) for these rows by majority vote</a:t>
            </a:r>
          </a:p>
          <a:p>
            <a:r>
              <a:rPr lang="en-US" sz="2200" dirty="0">
                <a:solidFill>
                  <a:schemeClr val="bg1"/>
                </a:solidFill>
                <a:latin typeface="Corbel Light" panose="020B0303020204020204" pitchFamily="34" charset="0"/>
              </a:rPr>
              <a:t>predicting class of new data point</a:t>
            </a:r>
          </a:p>
          <a:p>
            <a:endParaRPr lang="en-US" sz="2200" dirty="0">
              <a:solidFill>
                <a:schemeClr val="bg1"/>
              </a:solidFill>
              <a:latin typeface="Corbel Light" panose="020B0303020204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orbel Light" panose="020B0303020204020204" pitchFamily="34" charset="0"/>
              </a:rPr>
              <a:t>Evaluation </a:t>
            </a:r>
          </a:p>
          <a:p>
            <a:r>
              <a:rPr lang="en-US" sz="2200" dirty="0">
                <a:solidFill>
                  <a:schemeClr val="bg1"/>
                </a:solidFill>
                <a:latin typeface="Corbel Light" panose="020B0303020204020204" pitchFamily="34" charset="0"/>
              </a:rPr>
              <a:t>computing mean accuracy</a:t>
            </a:r>
          </a:p>
          <a:p>
            <a:endParaRPr lang="en-DE" dirty="0"/>
          </a:p>
        </p:txBody>
      </p:sp>
      <p:pic>
        <p:nvPicPr>
          <p:cNvPr id="15" name="Grafik 1">
            <a:extLst>
              <a:ext uri="{FF2B5EF4-FFF2-40B4-BE49-F238E27FC236}">
                <a16:creationId xmlns:a16="http://schemas.microsoft.com/office/drawing/2014/main" id="{8D4AB269-7E81-182D-038E-1200F7B74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8123"/>
          <a:stretch/>
        </p:blipFill>
        <p:spPr>
          <a:xfrm>
            <a:off x="8892117" y="1345190"/>
            <a:ext cx="2461683" cy="2301264"/>
          </a:xfrm>
          <a:prstGeom prst="rect">
            <a:avLst/>
          </a:prstGeom>
        </p:spPr>
      </p:pic>
      <p:pic>
        <p:nvPicPr>
          <p:cNvPr id="16" name="Grafik 2">
            <a:extLst>
              <a:ext uri="{FF2B5EF4-FFF2-40B4-BE49-F238E27FC236}">
                <a16:creationId xmlns:a16="http://schemas.microsoft.com/office/drawing/2014/main" id="{76D6D458-9370-B7DB-D713-EBEFE9F37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" r="41873"/>
          <a:stretch/>
        </p:blipFill>
        <p:spPr>
          <a:xfrm>
            <a:off x="8892117" y="3877286"/>
            <a:ext cx="2461683" cy="2299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2798D-3F5A-DA1D-6679-E0663BBE8571}"/>
              </a:ext>
            </a:extLst>
          </p:cNvPr>
          <p:cNvSpPr txBox="1"/>
          <p:nvPr/>
        </p:nvSpPr>
        <p:spPr>
          <a:xfrm>
            <a:off x="8892117" y="6206018"/>
            <a:ext cx="21336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>
                <a:solidFill>
                  <a:schemeClr val="bg1">
                    <a:lumMod val="65000"/>
                  </a:schemeClr>
                </a:solidFill>
              </a:rPr>
              <a:t>https://youtu.be/0p0o5cmgLdE</a:t>
            </a:r>
          </a:p>
        </p:txBody>
      </p:sp>
    </p:spTree>
    <p:extLst>
      <p:ext uri="{BB962C8B-B14F-4D97-AF65-F5344CB8AC3E}">
        <p14:creationId xmlns:p14="http://schemas.microsoft.com/office/powerpoint/2010/main" val="1084868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eyIkaWQiOiIyIiwiX2FjdGl2aXRpZXMiOlt7IiRpZCI6IjMiLCJfcm93cyI6W3siJGlkIjoiNCIsIl90YXNrcyI6W3siJGlkIjoiNSIsIl9hdHRhY2hlZE1pbGVzdG9uZXMiOltdLCJUYXNrRGVmaW5pdGlvbiI6eyIkaWQiOiI2IiwiR3JvdXBOYW1lIjpudWxsLCJTdGFydERhdGUiOiIyMDIxLTA3LTA5VDAwOjAwOjAwIiwiRW5kRGF0ZSI6IjIwMjEtMDgtMTBUMjM6NTk6MDAiLCJQZXJjZW50YWdlQ29tcGxldGUiOjgwLjAsIlN0eWxlIjp7IiRpZCI6IjciLCJTaGFwZSI6NCwiU2hhcGVUaGlja25lc3MiOjEsIkR1cmF0aW9uRm9ybWF0IjowLCJJbmNsdWRlTm9uV29ya2luZ0RheXNJbkR1cmF0aW9uIjpmYWxzZSwiUGVyY2VudGFnZUNvbXBsZXRlU3R5bGUiOnsiJGlkIjoiOCIsIkZvbnRTZXR0aW5ncyI6eyIkaWQiOiI5IiwiRm9udFNpemUiOjEwLCJGb250TmFtZSI6IkNhbGlicmkiLCJJc0JvbGQiOmZhbHNlLCJJc0l0YWxpYyI6ZmFsc2UsIklzVW5kZXJsaW5lZCI6ZmFsc2UsIlBhcmVudFN0eWxlIjpudWxsfSwiQXV0b1NpemUiOjAsIkZvcmVncm91bmQiOnsiJGlkIjoiMTAiLCJDb2xvciI6eyIkaWQiOiIxMS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aWQiOiIxMiIsIlRvcCI6MC4wLCJMZWZ0IjowLjAsIlJpZ2h0IjowLjAsIkJvdHRvbSI6MC4wfSwiUGFkZGluZyI6eyIkaWQiOiIxMyIsIlRvcCI6MC4wLCJMZWZ0IjowLjAsIlJpZ2h0IjowLjAsIkJvdHRvbSI6MC4wfSwiQmFja2dyb3VuZCI6eyIkaWQiOiIxNCIsIkNvbG9yIjp7IiRpZCI6IjE1IiwiQSI6ODksIlIiOjAsIkciOjAsIkIiOjB9fSwiSXNWaXNpYmxlIjp0cnVlLCJXaWR0aCI6MC4wLCJIZWlnaHQiOjAuMCwiQm9yZGVyU3R5bGUiOnsiJGlkIjoiMTYiLCJMaW5lQ29sb3IiOm51bGwsIkxpbmVXZWlnaHQiOjAuMCwiTGluZVR5cGUiOjAsIlBhcmVudFN0eWxlIjpudWxsfSwiUGFyZW50U3R5bGUiOm51bGx9LCJEdXJhdGlvblN0eWxlIjp7IiRpZCI6IjE3IiwiRm9udFNldHRpbmdzIjp7IiRpZCI6IjE4IiwiRm9udFNpemUiOjEwLCJGb250TmFtZSI6IkNhbGlicmkiLCJJc0JvbGQiOmZhbHNlLCJJc0l0YWxpYyI6ZmFsc2UsIklzVW5kZXJsaW5lZCI6ZmFsc2UsIlBhcmVudFN0eWxlIjpudWxsfSwiQXV0b1NpemUiOjAsIkZvcmVncm91bmQiOnsiJGlkIjoiMTkiLCJDb2xvciI6eyIkaWQiOiIyM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IxIiwiVG9wIjowLjAsIkxlZnQiOjAuMCwiUmlnaHQiOjAuMCwiQm90dG9tIjowLjB9LCJQYWRkaW5nIjp7IiRpZCI6IjIyIiwiVG9wIjowLjAsIkxlZnQiOjAuMCwiUmlnaHQiOjAuMCwiQm90dG9tIjowLjB9LCJCYWNrZ3JvdW5kIjp7IiRpZCI6IjIzIiwiQ29sb3IiOnsiJGlkIjoiMjQiLCJBIjo4OSwiUiI6MCwiRyI6MCwiQiI6MH19LCJJc1Zpc2libGUiOnRydWUsIldpZHRoIjowLjAsIkhlaWdodCI6MC4wLCJCb3JkZXJTdHlsZSI6eyIkaWQiOiIyNSIsIkxpbmVDb2xvciI6bnVsbCwiTGluZVdlaWdodCI6MC4wLCJMaW5lVHlwZSI6MCwiUGFyZW50U3R5bGUiOm51bGx9LCJQYXJlbnRTdHlsZSI6bnVsbH0sIkhvcml6b250YWxDb25uZWN0b3JTdHlsZSI6eyIkaWQiOiIyNiIsIkxpbmVDb2xvciI6eyIkaWQiOiIyNyIsIiR0eXBlIjoiTkxSRS5Db21tb24uRG9tLlNvbGlkQ29sb3JCcnVzaCwgTkxSRS5Db21tb24iLCJDb2xvciI6eyIkaWQiOiIyOCIsIkEiOjI1NSwiUiI6MjA0LCJHIjoyMDQsIkIiOjIwNH19LCJMaW5lV2VpZ2h0IjowLjgsIkxpbmVUeXBlIjowLCJQYXJlbnRTdHlsZSI6bnVsbH0sIlZlcnRpY2FsQ29ubmVjdG9yU3R5bGUiOnsiJGlkIjoiMjkiLCJMaW5lQ29sb3IiOnsiJGlkIjoiMzAiLCIkdHlwZSI6Ik5MUkUuQ29tbW9uLkRvbS5Tb2xpZENvbG9yQnJ1c2gsIE5MUkUuQ29tbW9uIiwiQ29sb3IiOnsiJGlkIjoiMzEiLCJBIjoyNTUsIlIiOjIwNCwiRyI6MjA0LCJCIjoyMDR9fSwiTGluZVdlaWdodCI6MC4wLCJMaW5lVHlwZSI6MCwiUGFyZW50U3R5bGUiOm51bGx9LCJNYXJnaW4iOm51bGwsIlN0YXJ0RGF0ZVBvc2l0aW9uIjoxLCJFbmREYXRlUG9zaXRpb24iOjEsIkRhdGVJc1Zpc2libGUiOnRydWUsIlRpdGxlUG9zaXRpb24iOjIsIkR1cmF0aW9uUG9zaXRpb24iOjYsIlBlcmNlbnRhZ2VDb21wbGV0ZWRQb3NpdGlvbiI6NiwiU3BhY2luZyI6NSwiSXNCZWxvd1RpbWViYW5kIjp0cnVlLCJQZXJjZW50YWdlQ29tcGxldGVTaGFwZU9wYWNpdHkiOjM1LCJTaGFwZVN0eWxlIjp7IiRpZCI6IjMyIiwiTWFyZ2luIjp7IiRpZCI6IjMzIiwiVG9wIjowLjAsIkxlZnQiOjQuMCwiUmlnaHQiOjQuMCwiQm90dG9tIjowLjB9LCJQYWRkaW5nIjp7IiRpZCI6IjM0IiwiVG9wIjowLjAsIkxlZnQiOjAuMCwiUmlnaHQiOjAuMCwiQm90dG9tIjowLjB9LCJCYWNrZ3JvdW5kIjp7IiRpZCI6IjM1IiwiQ29sb3IiOnsiJGlkIjoiMzYiLCJBIjoyNTUsIlIiOjkxLCJHIjoxNTUsIkIiOjIxM319LCJJc1Zpc2libGUiOnRydWUsIldpZHRoIjowLjAsIkhlaWdodCI6MTYuMCwiQm9yZGVyU3R5bGUiOnsiJGlkIjoiMzciLCJMaW5lQ29sb3IiOnsiJGlkIjoiMzgiLCIkdHlwZSI6Ik5MUkUuQ29tbW9uLkRvbS5Tb2xpZENvbG9yQnJ1c2gsIE5MUkUuQ29tbW9uIiwiQ29sb3IiOnsiJGlkIjoiMzkiLCJBIjoyNTUsIlIiOjI1NSwiRyI6MCwiQiI6MH19LCJMaW5lV2VpZ2h0IjowLjAsIkxpbmVUeXBlIjowLCJQYXJlbnRTdHlsZSI6bnVsbH0sIlBhcmVudFN0eWxlIjpudWxsfSwiVGl0bGVTdHlsZSI6eyIkaWQiOiI0MCIsIkZvbnRTZXR0aW5ncyI6eyIkaWQiOiI0MSIsIkZvbnRTaXplIjoxMiwiRm9udE5hbWUiOiJDYWxpYnJpIiwiSXNCb2xkIjp0cnVlLCJJc0l0YWxpYyI6ZmFsc2UsIklzVW5kZXJsaW5lZCI6ZmFsc2UsIlBhcmVudFN0eWxlIjpudWxsfSwiQXV0b1NpemUiOjAsIkZvcmVncm91bmQiOnsiJGlkIjoiNDIiLCJDb2xvciI6eyIkaWQiOiI0M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0NCIsIlRvcCI6MC4wLCJMZWZ0IjowLjAsIlJpZ2h0IjowLjAsIkJvdHRvbSI6MC4wfSwiUGFkZGluZyI6eyIkaWQiOiI0NSIsIlRvcCI6MC4wLCJMZWZ0IjowLjAsIlJpZ2h0IjowLjAsIkJvdHRvbSI6MC4wfSwiQmFja2dyb3VuZCI6eyIkaWQiOiI0NiIsIkNvbG9yIjp7IiRpZCI6IjQ3IiwiQSI6MCwiUiI6MjU1LCJHIjoyNTUsIkIiOjI1NX19LCJJc1Zpc2libGUiOnRydWUsIldpZHRoIjowLjAsIkhlaWdodCI6MC4wLCJCb3JkZXJTdHlsZSI6eyIkaWQiOiI0OCIsIkxpbmVDb2xvciI6bnVsbCwiTGluZVdlaWdodCI6MC4wLCJMaW5lVHlwZSI6MCwiUGFyZW50U3R5bGUiOm51bGx9LCJQYXJlbnRTdHlsZSI6bnVsbH0sIkRhdGVTdHlsZSI6eyIkaWQiOiI0OSIsIkZvbnRTZXR0aW5ncyI6eyIkaWQiOiI1MCIsIkZvbnRTaXplIjo4LCJGb250TmFtZSI6IkNhbGlicmkiLCJJc0JvbGQiOnRydWUsIklzSXRhbGljIjpmYWxzZSwiSXNVbmRlcmxpbmVkIjpmYWxzZSwiUGFyZW50U3R5bGUiOm51bGx9LCJBdXRvU2l6ZSI6MCwiRm9yZWdyb3VuZCI6eyIkaWQiOiI1MSIsIkNvbG9yIjp7IiRpZCI6IjUyIiwiQSI6MjU1LCJSIjoxMTUsIkciOjExNSwiQiI6MTE1fX0sIk1heFdpZHRoIjoyMDAuMCwiTWF4SGVpZ2h0IjoiSW5maW5pdHkiLCJTbWFydEZvcmVncm91bmRJc0FjdGl2ZSI6ZmFsc2UsIkhvcml6b250YWxBbGlnbm1lbnQiOjAsIlZlcnRpY2FsQWxpZ25tZW50IjowLCJTbWFydEZvcmVncm91bmQiOm51bGwsIkJhY2tncm91bmRGaWxsVHlwZSI6MCwiTWFyZ2luIjp7IiRpZCI6IjUzIiwiVG9wIjowLjAsIkxlZnQiOjAuMCwiUmlnaHQiOjAuMCwiQm90dG9tIjowLjB9LCJQYWRkaW5nIjp7IiRpZCI6IjU0IiwiVG9wIjowLjAsIkxlZnQiOjAuMCwiUmlnaHQiOjAuMCwiQm90dG9tIjowLjB9LCJCYWNrZ3JvdW5kIjp7IiRpZCI6IjU1IiwiQ29sb3IiOnsiJGlkIjoiNTYiLCJBIjowLCJSIjoyNTUsIkciOjI1NSwiQiI6MjU1fX0sIklzVmlzaWJsZSI6dHJ1ZSwiV2lkdGgiOjAuMCwiSGVpZ2h0IjowLjAsIkJvcmRlclN0eWxlIjp7IiRpZCI6IjU3IiwiTGluZUNvbG9yIjpudWxsLCJMaW5lV2VpZ2h0IjowLjAsIkxpbmVUeXBlIjowLCJQYXJlbnRTdHlsZSI6bnVsbH0sIlBhcmVudFN0eWxlIjpudWxsfSwiRGF0ZUZvcm1hdCI6eyIkaWQiOiI1O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1OSIsIkZvcm1hdCI6MCwiSXNWaXNpYmxlIjpmYWxzZSwiTGFzdEtub3duVmlzaWJpbGl0eVN0YXRlIjpmYWxzZX0sIklzVmlzaWJsZSI6dHJ1ZSwiUGFyZW50U3R5bGUiOm51bGx9LCJJbmRleCI6NSwiU21hcnREdXJhdGlvbkFjdGl2YXRlZCI6ZmFsc2UsIkRhdGVGb3JtYXQiOnsiJHJlZiI6IjU4In0sIldlZWtOdW1iZXJpbmciOnsiJGlkIjoiNjAiLCJGb3JtYXQiOjAsIklzVmlzaWJsZSI6ZmFsc2UsIkxhc3RLbm93blZpc2liaWxpdHlTdGF0ZSI6ZmFsc2V9LCJJZCI6IjRmMGY4MjkzLTUzZjAtNGIyNi1iZWFmLTY4ZDk3YzAzYzUxZSIsIkltcG9ydElkIjpudWxsLCJUaXRsZSI6IlRhc2sgMSIsIk5vdGUiOm51bGwsIkh5cGVybGluayI6eyIkaWQiOiI2MSIsIkFkZHJlc3MiOiIiLCJTdWJBZGRyZXNzIjoiIn0sIklzQ2hhbmdlZCI6ZmFsc2UsIklzTmV3IjpmYWxzZX19LHsiJGlkIjoiNjIiLCJfYXR0YWNoZWRNaWxlc3RvbmVzIjpbXSwiVGFza0RlZmluaXRpb24iOnsiJGlkIjoiNjMiLCJHcm91cE5hbWUiOm51bGwsIlN0YXJ0RGF0ZSI6IjIwMjEtMDgtMTVUMDA6MDA6MDBaIiwiRW5kRGF0ZSI6IjIwMjEtMDktMDdUMjM6NTk6MDBaIiwiUGVyY2VudGFnZUNvbXBsZXRlIjo2OC4wLCJTdHlsZSI6eyIkaWQiOiI2NCIsIlNoYXBlIjo0LCJTaGFwZVRoaWNrbmVzcyI6MSwiRHVyYXRpb25Gb3JtYXQiOjAsIkluY2x1ZGVOb25Xb3JraW5nRGF5c0luRHVyYXRpb24iOmZhbHNlLCJQZXJjZW50YWdlQ29tcGxldGVTdHlsZSI6eyIkaWQiOiI2NSIsIkZvbnRTZXR0aW5ncyI6eyIkaWQiOiI2NiIsIkZvbnRTaXplIjoxMCwiRm9udE5hbWUiOiJDYWxpYnJpIiwiSXNCb2xkIjpmYWxzZSwiSXNJdGFsaWMiOmZhbHNlLCJJc1VuZGVybGluZWQiOmZhbHNlLCJQYXJlbnRTdHlsZSI6bnVsbH0sIkF1dG9TaXplIjowLCJGb3JlZ3JvdW5kIjp7IiRpZCI6IjY3IiwiQ29sb3IiOnsiJGlkIjoiNjg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pZCI6IjY5IiwiVG9wIjowLjAsIkxlZnQiOjAuMCwiUmlnaHQiOjAuMCwiQm90dG9tIjowLjB9LCJQYWRkaW5nIjp7IiRpZCI6IjcwIiwiVG9wIjowLjAsIkxlZnQiOjAuMCwiUmlnaHQiOjAuMCwiQm90dG9tIjowLjB9LCJCYWNrZ3JvdW5kIjp7IiRpZCI6IjcxIiwiQ29sb3IiOnsiJHJlZiI6IjE1In19LCJJc1Zpc2libGUiOnRydWUsIldpZHRoIjowLjAsIkhlaWdodCI6MC4wLCJCb3JkZXJTdHlsZSI6eyIkaWQiOiI3MiIsIkxpbmVDb2xvciI6bnVsbCwiTGluZVdlaWdodCI6MC4wLCJMaW5lVHlwZSI6MCwiUGFyZW50U3R5bGUiOm51bGx9LCJQYXJlbnRTdHlsZSI6bnVsbH0sIkR1cmF0aW9uU3R5bGUiOnsiJGlkIjoiNzMiLCJGb250U2V0dGluZ3MiOnsiJGlkIjoiNzQiLCJGb250U2l6ZSI6MTAsIkZvbnROYW1lIjoiQ2FsaWJyaSIsIklzQm9sZCI6ZmFsc2UsIklzSXRhbGljIjpmYWxzZSwiSXNVbmRlcmxpbmVkIjpmYWxzZSwiUGFyZW50U3R5bGUiOm51bGx9LCJBdXRvU2l6ZSI6MCwiRm9yZWdyb3VuZCI6eyIkaWQiOiI3NSIsIkNvbG9yIjp7IiRyZWYiOiIyMCJ9fSwiTWF4V2lkdGgiOjIwMC4wLCJNYXhIZWlnaHQiOiJJbmZpbml0eSIsIlNtYXJ0Rm9yZWdyb3VuZElzQWN0aXZlIjpmYWxzZSwiSG9yaXpvbnRhbEFsaWdubWVudCI6MCwiVmVydGljYWxBbGlnbm1lbnQiOjAsIlNtYXJ0Rm9yZWdyb3VuZCI6bnVsbCwiQmFja2dyb3VuZEZpbGxUeXBlIjowLCJNYXJnaW4iOnsiJGlkIjoiNzYiLCJUb3AiOjAuMCwiTGVmdCI6MC4wLCJSaWdodCI6MC4wLCJCb3R0b20iOjAuMH0sIlBhZGRpbmciOnsiJGlkIjoiNzciLCJUb3AiOjAuMCwiTGVmdCI6MC4wLCJSaWdodCI6MC4wLCJCb3R0b20iOjAuMH0sIkJhY2tncm91bmQiOnsiJHJlZiI6IjIzIn0sIklzVmlzaWJsZSI6dHJ1ZSwiV2lkdGgiOjAuMCwiSGVpZ2h0IjowLjAsIkJvcmRlclN0eWxlIjp7IiRpZCI6Ijc4IiwiTGluZUNvbG9yIjpudWxsLCJMaW5lV2VpZ2h0IjowLjAsIkxpbmVUeXBlIjowLCJQYXJlbnRTdHlsZSI6bnVsbH0sIlBhcmVudFN0eWxlIjpudWxsfSwiSG9yaXpvbnRhbENvbm5lY3RvclN0eWxlIjp7IiRpZCI6Ijc5IiwiTGluZUNvbG9yIjp7IiRyZWYiOiIyNyJ9LCJMaW5lV2VpZ2h0IjowLjgsIkxpbmVUeXBlIjowLCJQYXJlbnRTdHlsZSI6bnVsbH0sIlZlcnRpY2FsQ29ubmVjdG9yU3R5bGUiOnsiJGlkIjoiODAiLCJMaW5lQ29sb3IiOnsiJHJlZiI6IjMwIn0sIkxpbmVXZWlnaHQiOjAuMCwiTGluZVR5cGUiOjAsIlBhcmVudFN0eWxlIjpudWxsfSwiTWFyZ2luIjpudWxsLCJTdGFydERhdGVQb3NpdGlvbiI6MSwiRW5kRGF0ZVBvc2l0aW9uIjoxLCJEYXRlSXNWaXNpYmxlIjp0cnVlLCJUaXRsZVBvc2l0aW9uIjoyLCJEdXJhdGlvblBvc2l0aW9uIjo2LCJQZXJjZW50YWdlQ29tcGxldGVkUG9zaXRpb24iOjYsIlNwYWNpbmciOjUsIklzQmVsb3dUaW1lYmFuZCI6dHJ1ZSwiUGVyY2VudGFnZUNvbXBsZXRlU2hhcGVPcGFjaXR5IjozNSwiU2hhcGVTdHlsZSI6eyIkaWQiOiI4MSIsIk1hcmdpbiI6eyIkaWQiOiI4MiIsIlRvcCI6MC4wLCJMZWZ0Ijo0LjAsIlJpZ2h0Ijo0LjAsIkJvdHRvbSI6MC4wfSwiUGFkZGluZyI6eyIkaWQiOiI4MyIsIlRvcCI6MC4wLCJMZWZ0IjowLjAsIlJpZ2h0IjowLjAsIkJvdHRvbSI6MC4wfSwiQmFja2dyb3VuZCI6eyIkaWQiOiI4NCIsIkNvbG9yIjp7IiRpZCI6Ijg1IiwiQSI6MjU1LCJSIjo5MSwiRyI6MTU1LCJCIjoyMTN9fSwiSXNWaXNpYmxlIjp0cnVlLCJXaWR0aCI6MC4wLCJIZWlnaHQiOjE2LjAsIkJvcmRlclN0eWxlIjp7IiRpZCI6Ijg2IiwiTGluZUNvbG9yIjp7IiRyZWYiOiIzOCJ9LCJMaW5lV2VpZ2h0IjowLjAsIkxpbmVUeXBlIjowLCJQYXJlbnRTdHlsZSI6bnVsbH0sIlBhcmVudFN0eWxlIjpudWxsfSwiVGl0bGVTdHlsZSI6eyIkaWQiOiI4NyIsIkZvbnRTZXR0aW5ncyI6eyIkaWQiOiI4OCIsIkZvbnRTaXplIjoxMiwiRm9udE5hbWUiOiJDYWxpYnJpIiwiSXNCb2xkIjp0cnVlLCJJc0l0YWxpYyI6ZmFsc2UsIklzVW5kZXJsaW5lZCI6ZmFsc2UsIlBhcmVudFN0eWxlIjpudWxsfSwiQXV0b1NpemUiOjAsIkZvcmVncm91bmQiOnsiJGlkIjoiODkiLCJDb2xvciI6eyIkaWQiOiI5MC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5MSIsIlRvcCI6MC4wLCJMZWZ0IjowLjAsIlJpZ2h0IjowLjAsIkJvdHRvbSI6MC4wfSwiUGFkZGluZyI6eyIkaWQiOiI5MiIsIlRvcCI6MC4wLCJMZWZ0IjowLjAsIlJpZ2h0IjowLjAsIkJvdHRvbSI6MC4wfSwiQmFja2dyb3VuZCI6eyIkaWQiOiI5MyIsIkNvbG9yIjp7IiRpZCI6Ijk0IiwiQSI6MCwiUiI6MjU1LCJHIjoyNTUsIkIiOjI1NX19LCJJc1Zpc2libGUiOnRydWUsIldpZHRoIjowLjAsIkhlaWdodCI6MC4wLCJCb3JkZXJTdHlsZSI6eyIkaWQiOiI5NSIsIkxpbmVDb2xvciI6bnVsbCwiTGluZVdlaWdodCI6MC4wLCJMaW5lVHlwZSI6MCwiUGFyZW50U3R5bGUiOm51bGx9LCJQYXJlbnRTdHlsZSI6bnVsbH0sIkRhdGVTdHlsZSI6eyIkaWQiOiI5NiIsIkZvbnRTZXR0aW5ncyI6eyIkaWQiOiI5NyIsIkZvbnRTaXplIjo4LCJGb250TmFtZSI6IkNhbGlicmkiLCJJc0JvbGQiOnRydWUsIklzSXRhbGljIjpmYWxzZSwiSXNVbmRlcmxpbmVkIjpmYWxzZSwiUGFyZW50U3R5bGUiOm51bGx9LCJBdXRvU2l6ZSI6MCwiRm9yZWdyb3VuZCI6eyIkaWQiOiI5OCIsIkNvbG9yIjp7IiRpZCI6Ijk5IiwiQSI6MjU1LCJSIjoxMTUsIkciOjExNSwiQiI6MTE1fX0sIk1heFdpZHRoIjoyMDAuMCwiTWF4SGVpZ2h0IjoiSW5maW5pdHkiLCJTbWFydEZvcmVncm91bmRJc0FjdGl2ZSI6ZmFsc2UsIkhvcml6b250YWxBbGlnbm1lbnQiOjAsIlZlcnRpY2FsQWxpZ25tZW50IjowLCJTbWFydEZvcmVncm91bmQiOm51bGwsIkJhY2tncm91bmRGaWxsVHlwZSI6MCwiTWFyZ2luIjp7IiRpZCI6IjEwMCIsIlRvcCI6MC4wLCJMZWZ0IjowLjAsIlJpZ2h0IjowLjAsIkJvdHRvbSI6MC4wfSwiUGFkZGluZyI6eyIkaWQiOiIxMDEiLCJUb3AiOjAuMCwiTGVmdCI6MC4wLCJSaWdodCI6MC4wLCJCb3R0b20iOjAuMH0sIkJhY2tncm91bmQiOnsiJGlkIjoiMTAyIiwiQ29sb3IiOnsiJGlkIjoiMTAzIiwiQSI6MCwiUiI6MjU1LCJHIjoyNTUsIkIiOjI1NX19LCJJc1Zpc2libGUiOnRydWUsIldpZHRoIjowLjAsIkhlaWdodCI6MC4wLCJCb3JkZXJTdHlsZSI6eyIkaWQiOiIxMDQiLCJMaW5lQ29sb3IiOm51bGwsIkxpbmVXZWlnaHQiOjAuMCwiTGluZVR5cGUiOjAsIlBhcmVudFN0eWxlIjpudWxsfSwiUGFyZW50U3R5bGUiOm51bGx9LCJEYXRlRm9ybWF0Ijp7IiRpZCI6IjEw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DYiLCJGb3JtYXQiOjAsIklzVmlzaWJsZSI6ZmFsc2UsIkxhc3RLbm93blZpc2liaWxpdHlTdGF0ZSI6ZmFsc2V9LCJJc1Zpc2libGUiOnRydWUsIlBhcmVudFN0eWxlIjpudWxsfSwiSW5kZXgiOjYsIlNtYXJ0RHVyYXRpb25BY3RpdmF0ZWQiOmZhbHNlLCJEYXRlRm9ybWF0Ijp7IiRyZWYiOiIxMDUifSwiV2Vla051bWJlcmluZyI6eyIkaWQiOiIxMDciLCJGb3JtYXQiOjAsIklzVmlzaWJsZSI6ZmFsc2UsIkxhc3RLbm93blZpc2liaWxpdHlTdGF0ZSI6ZmFsc2V9LCJJZCI6IjUzMmE5NGQ5LWYzZjItNGU0Yy04YmY3LTcyODk0ZjU4YWY2YyIsIkltcG9ydElkIjpudWxsLCJUaXRsZSI6IlRhc2sgMiIsIk5vdGUiOm51bGwsIkh5cGVybGluayI6eyIkaWQiOiIxMDgiLCJBZGRyZXNzIjoiIiwiU3ViQWRkcmVzcyI6IiJ9LCJJc0NoYW5nZWQiOmZhbHNlLCJJc05ldyI6ZmFsc2V9fV0sIl9taWxlc3RvbmVzIjpbXSwiSWQiOiI2YWMwZDliMi0yNGM4LTRjMjItOGNiNC1kZmViNjkxNjUwYzQiLCJJc1NpbmdsZUl0ZW1Sb3ciOmZhbHNlfV0sIkluZGV4IjowLCJJZCI6ImNlMGRlNmM2LTAwN2UtNDE0NC1iMDJmLWE3Yjc3YWRkODYxZiIsIkhlYWRlclRleHQiOm51bGwsIklzRGVmYXVsdCI6dHJ1ZSwiU3R5bGUiOnsiJGlkIjoiMTA5IiwiSGVhZGVyU3R5bGUiOnsiJGlkIjoiMTEwIiwiVGV4dFN0eWxlIjp7IiRpZCI6IjExMSIsIkZvbnRTZXR0aW5ncyI6eyIkaWQiOiIxMTIiLCJGb250U2l6ZSI6MTEsIkZvbnROYW1lIjoiQ2FsaWJyaSIsIklzQm9sZCI6ZmFsc2UsIklzSXRhbGljIjpmYWxzZSwiSXNVbmRlcmxpbmVkIjpmYWxzZSwiUGFyZW50U3R5bGUiOm51bGx9LCJBdXRvU2l6ZSI6MiwiRm9yZWdyb3VuZCI6eyIkaWQiOiIxMTMiLCJDb2xvciI6eyIkaWQiOiIxMTQiLCJBIjoyNTUsIlIiOjAsIkciOjAsIkIiOjB9fSwiTWF4V2lkdGgiOjAuMCwiTWF4SGVpZ2h0IjoiSW5maW5pdHkiLCJTbWFydEZvcmVncm91bmRJc0FjdGl2ZSI6ZmFsc2UsIkhvcml6b250YWxBbGlnbm1lbnQiOjAsIlZlcnRpY2FsQWxpZ25tZW50IjowLCJTbWFydEZvcmVncm91bmQiOm51bGwsIkJhY2tncm91bmRGaWxsVHlwZSI6MCwiTWFyZ2luIjp7IiRpZCI6IjExNSIsIlRvcCI6MC4wLCJMZWZ0IjowLjAsIlJpZ2h0IjowLjAsIkJvdHRvbSI6MC4wfSwiUGFkZGluZyI6eyIkaWQiOiIxMTYiLCJUb3AiOjAuMCwiTGVmdCI6MC4wLCJSaWdodCI6MC4wLCJCb3R0b20iOjAuMH0sIkJhY2tncm91bmQiOnsiJGlkIjoiMTE3IiwiQ29sb3IiOnsiJGlkIjoiMTE4IiwiQSI6MCwiUiI6MjU1LCJHIjoyNTUsIkIiOjI1NX19LCJJc1Zpc2libGUiOnRydWUsIldpZHRoIjowLjAsIkhlaWdodCI6MC4wLCJCb3JkZXJTdHlsZSI6bnVsbCwiUGFyZW50U3R5bGUiOm51bGx9LCJSZWN0YW5nbGVTdHlsZSI6eyIkaWQiOiIxMTkiLCJNYXJnaW4iOnsiJGlkIjoiMTIwIiwiVG9wIjowLjAsIkxlZnQiOjAuMCwiUmlnaHQiOjAuMCwiQm90dG9tIjowLjB9LCJQYWRkaW5nIjp7IiRpZCI6IjEyMSIsIlRvcCI6MC4wLCJMZWZ0IjowLjAsIlJpZ2h0IjowLjAsIkJvdHRvbSI6MC4wfSwiQmFja2dyb3VuZCI6eyIkaWQiOiIxMjIiLCJDb2xvciI6eyIkaWQiOiIxMjMiLCJBIjo2MywiUiI6NjgsIkciOjExNCwiQiI6MTk2fX0sIklzVmlzaWJsZSI6dHJ1ZSwiV2lkdGgiOjAuMCwiSGVpZ2h0IjowLjAsIkJvcmRlclN0eWxlIjp7IiRpZCI6IjEyNCIsIkxpbmVDb2xvciI6eyIkaWQiOiIxMjUiLCIkdHlwZSI6Ik5MUkUuQ29tbW9uLkRvbS5Tb2xpZENvbG9yQnJ1c2gsIE5MUkUuQ29tbW9uIiwiQ29sb3IiOnsiJGlkIjoiMTI2IiwiQSI6MjU1LCJSIjoyNTUsIkciOjAsIkIiOjB9fSwiTGluZVdlaWdodCI6MC4wLCJMaW5lVHlwZSI6MCwiUGFyZW50U3R5bGUiOm51bGx9LCJQYXJlbnRTdHlsZSI6bnVsbH0sIk1hcmdpbiI6eyIkaWQiOiIxMjciLCJUb3AiOjAuMCwiTGVmdCI6MC4wLCJSaWdodCI6MC4wLCJCb3R0b20iOjAuMH0sIlBhZGRpbmciOnsiJGlkIjoiMTI4IiwiVG9wIjowLjAsIkxlZnQiOjAuMCwiUmlnaHQiOjAuMCwiQm90dG9tIjowLjB9LCJCYWNrZ3JvdW5kIjpudWxsLCJJc1Zpc2libGUiOnRydWUsIldpZHRoIjowLjAsIkhlaWdodCI6MC4wLCJCb3JkZXJTdHlsZSI6bnVsbCwiUGFyZW50U3R5bGUiOm51bGx9LCJCYWNrZ3JvdW5kU3R5bGUiOnsiJGlkIjoiMTI5IiwiTWFyZ2luIjp7IiRpZCI6IjEzMCIsIlRvcCI6MC4wLCJMZWZ0IjowLjAsIlJpZ2h0IjowLjAsIkJvdHRvbSI6MC4wfSwiUGFkZGluZyI6eyIkaWQiOiIxMzEiLCJUb3AiOjAuMCwiTGVmdCI6MC4wLCJSaWdodCI6MC4wLCJCb3R0b20iOjAuMH0sIkJhY2tncm91bmQiOnsiJGlkIjoiMTMyIiwiQ29sb3IiOnsiJGlkIjoiMTMzIiwiQSI6NTEsIlIiOjE2NSwiRyI6MTY1LCJCIjoxNjV9fSwiSXNWaXNpYmxlIjp0cnVlLCJXaWR0aCI6MC4wLCJIZWlnaHQiOjAuMCwiQm9yZGVyU3R5bGUiOnsiJGlkIjoiMTM0IiwiTGluZUNvbG9yIjp7IiRpZCI6IjEzNSIsIiR0eXBlIjoiTkxSRS5Db21tb24uRG9tLlNvbGlkQ29sb3JCcnVzaCwgTkxSRS5Db21tb24iLCJDb2xvciI6eyIkaWQiOiIxMzYiLCJBIjoyNTUsIlIiOjI1NSwiRyI6MCwiQiI6MH19LCJMaW5lV2VpZ2h0IjowLjAsIkxpbmVUeXBlIjowLCJQYXJlbnRTdHlsZSI6bnVsbH0sIlBhcmVudFN0eWxlIjpudWxsfSwiTWFyZ2luIjp7IiRpZCI6IjEzNyIsIlRvcCI6MC4wLCJMZWZ0IjowLjAsIlJpZ2h0IjowLjAsIkJvdHRvbSI6MC4wfSwiUGFkZGluZyI6eyIkaWQiOiIxMzgiLCJUb3AiOjAuMCwiTGVmdCI6MC4wLCJSaWdodCI6MC4wLCJCb3R0b20iOjAuMH0sIklzVmlzaWJsZSI6ZmFsc2UsIldpZHRoIjowLjAsIkhlaWdodCI6MC4wLCJCb3JkZXJTdHlsZSI6bnVsbCwiUGFyZW50U3R5bGUiOm51bGx9fV0sIklkIjoiZjBhZTQ4NjctZWExZi00YjVkLTkxM2EtMDY0ZmEwMzM0MDZiIiwiSW5kZXgiOjAsIkhlYWRlclRleHQiOiJTd2ltbGFuZSAxIiwiU3R5bGUiOnsiJGlkIjoiMTM5IiwiSGVhZGVyU3R5bGUiOnsiJGlkIjoiMTQwIiwiVGV4dElzVmVydGljYWwiOmZhbHNlLCJUZXh0U3R5bGUiOnsiJGlkIjoiMTQxIiwiRm9udFNldHRpbmdzIjp7IiRpZCI6IjE0MiIsIkZvbnRTaXplIjoxMiwiRm9udE5hbWUiOiJDYWxpYnJpIiwiSXNCb2xkIjpmYWxzZSwiSXNJdGFsaWMiOmZhbHNlLCJJc1VuZGVybGluZWQiOmZhbHNlLCJQYXJlbnRTdHlsZSI6bnVsbH0sIkF1dG9TaXplIjoyLCJGb3JlZ3JvdW5kIjp7IiRpZCI6IjE0MyIsIkNvbG9yIjp7IiRpZCI6IjE0NCIsIkEiOjI1NSwiUiI6MjU1LCJHIjoyNTUsIkIiOjI1NX19LCJNYXhXaWR0aCI6MTAzLjgzOTkwOTgwODM0MjU4LCJNYXhIZWlnaHQiOiJJbmZpbml0eSIsIlNtYXJ0Rm9yZWdyb3VuZElzQWN0aXZlIjpmYWxzZSwiSG9yaXpvbnRhbEFsaWdubWVudCI6MCwiVmVydGljYWxBbGlnbm1lbnQiOjAsIlNtYXJ0Rm9yZWdyb3VuZCI6bnVsbCwiQmFja2dyb3VuZEZpbGxUeXBlIjowLCJNYXJnaW4iOnsiJGlkIjoiMTQ1IiwiVG9wIjowLjAsIkxlZnQiOjAuMCwiUmlnaHQiOjAuMCwiQm90dG9tIjowLjB9LCJQYWRkaW5nIjp7IiRpZCI6IjE0NiIsIlRvcCI6MC4wLCJMZWZ0IjowLjAsIlJpZ2h0IjowLjAsIkJvdHRvbSI6MC4wfSwiQmFja2dyb3VuZCI6eyIkaWQiOiIxNDciLCJDb2xvciI6eyIkaWQiOiIxNDgiLCJBIjowLCJSIjoyNTUsIkciOjI1NSwiQiI6MjU1fX0sIklzVmlzaWJsZSI6dHJ1ZSwiV2lkdGgiOjAuMCwiSGVpZ2h0IjowLjAsIkJvcmRlclN0eWxlIjpudWxsLCJQYXJlbnRTdHlsZSI6bnVsbH0sIlJlY3RhbmdsZVN0eWxlIjp7IiRpZCI6IjE0OSIsIk1hcmdpbiI6eyIkaWQiOiIxNTAiLCJUb3AiOjAuMCwiTGVmdCI6MC4wLCJSaWdodCI6MC4wLCJCb3R0b20iOjAuMH0sIlBhZGRpbmciOnsiJGlkIjoiMTUxIiwiVG9wIjowLjAsIkxlZnQiOjAuMCwiUmlnaHQiOjAuMCwiQm90dG9tIjowLjB9LCJCYWNrZ3JvdW5kIjp7IiRpZCI6IjE1MiIsIkNvbG9yIjp7IiRpZCI6IjE1MyIsIkEiOjI1NSwiUiI6OTEsIkciOjE1NSwiQiI6MjEzfX0sIklzVmlzaWJsZSI6dHJ1ZSwiV2lkdGgiOjAuMCwiSGVpZ2h0IjowLjAsIkJvcmRlclN0eWxlIjp7IiRpZCI6IjE1NCIsIkxpbmVDb2xvciI6eyIkaWQiOiIxNTUiLCIkdHlwZSI6Ik5MUkUuQ29tbW9uLkRvbS5Tb2xpZENvbG9yQnJ1c2gsIE5MUkUuQ29tbW9uIiwiQ29sb3IiOnsiJGlkIjoiMTU2IiwiQSI6MjU1LCJSIjoyNTUsIkciOjAsIkIiOjB9fSwiTGluZVdlaWdodCI6MC4wLCJMaW5lVHlwZSI6MCwiUGFyZW50U3R5bGUiOm51bGx9LCJQYXJlbnRTdHlsZSI6bnVsbH0sIk1hcmdpbiI6eyIkaWQiOiIxNTciLCJUb3AiOjAuMCwiTGVmdCI6MC4wLCJSaWdodCI6MC4wLCJCb3R0b20iOjAuMH0sIlBhZGRpbmciOnsiJGlkIjoiMTU4IiwiVG9wIjowLjAsIkxlZnQiOjAuMCwiUmlnaHQiOjAuMCwiQm90dG9tIjowLjB9LCJCYWNrZ3JvdW5kIjpudWxsLCJJc1Zpc2libGUiOnRydWUsIldpZHRoIjowLjAsIkhlaWdodCI6MC4wLCJCb3JkZXJTdHlsZSI6bnVsbCwiUGFyZW50U3R5bGUiOm51bGx9LCJCYWNrZ3JvdW5kU3R5bGUiOnsiJGlkIjoiMTU5IiwiTWFyZ2luIjp7IiRpZCI6IjE2MCIsIlRvcCI6MC4wLCJMZWZ0IjowLjAsIlJpZ2h0IjowLjAsIkJvdHRvbSI6MC4wfSwiUGFkZGluZyI6eyIkaWQiOiIxNjEiLCJUb3AiOjAuMCwiTGVmdCI6MC4wLCJSaWdodCI6MC4wLCJCb3R0b20iOjAuMH0sIkJhY2tncm91bmQiOnsiJGlkIjoiMTYyIiwiQ29sb3IiOnsiJGlkIjoiMTYzIiwiQSI6NTEsIlIiOjkxLCJHIjoxNTUsIkIiOjIxM319LCJJc1Zpc2libGUiOnRydWUsIldpZHRoIjowLjAsIkhlaWdodCI6MC4wLCJCb3JkZXJTdHlsZSI6eyIkaWQiOiIxNjQiLCJMaW5lQ29sb3IiOnsiJGlkIjoiMTY1IiwiJHR5cGUiOiJOTFJFLkNvbW1vbi5Eb20uU29saWRDb2xvckJydXNoLCBOTFJFLkNvbW1vbiIsIkNvbG9yIjp7IiRpZCI6IjE2NiIsIkEiOjI1NSwiUiI6MjU1LCJHIjowLCJCIjowfX0sIkxpbmVXZWlnaHQiOjAuMCwiTGluZVR5cGUiOjAsIlBhcmVudFN0eWxlIjpudWxsfSwiUGFyZW50U3R5bGUiOm51bGx9LCJJc0Fib3ZlVGltZWJhbmQiOmZhbHNlLCJNYXJnaW4iOnsiJGlkIjoiMTY3IiwiVG9wIjowLjAsIkxlZnQiOjAuMCwiUmlnaHQiOjAuMCwiQm90dG9tIjowLjB9LCJQYWRkaW5nIjp7IiRpZCI6IjE2OCIsIlRvcCI6MC4wLCJMZWZ0IjowLjAsIlJpZ2h0IjowLjAsIkJvdHRvbSI6MC4wfSwiSXNWaXNpYmxlIjp0cnVlLCJXaWR0aCI6MC4wLCJIZWlnaHQiOjAuMCwiQm9yZGVyU3R5bGUiOnsiJGlkIjoiMTY5IiwiTGluZUNvbG9yIjpudWxsLCJMaW5lV2VpZ2h0IjowLjAsIkxpbmVUeXBlIjowLCJQYXJlbnRTdHlsZSI6bnVsbH0sIlBhcmVudFN0eWxlIjpudWxsfX0seyIkaWQiOiIxNzAiLCJfYWN0aXZpdGllcyI6W3siJGlkIjoiMTcxIiwiX3Jvd3MiOlt7IiRpZCI6IjE3MiIsIl90YXNrcyI6W3siJGlkIjoiMTczIiwiX2F0dGFjaGVkTWlsZXN0b25lcyI6W10sIlRhc2tEZWZpbml0aW9uIjp7IiRpZCI6IjE3NCIsIkdyb3VwTmFtZSI6bnVsbCwiU3RhcnREYXRlIjoiMjAyMS0wOC0xNVQwMDowMDowMCIsIkVuZERhdGUiOiIyMDIxLTA5LTMwVDAxOjU1OjAwIiwiUGVyY2VudGFnZUNvbXBsZXRlIjo1MC4wLCJTdHlsZSI6eyIkaWQiOiIxNzUiLCJTaGFwZSI6NCwiU2hhcGVUaGlja25lc3MiOjEsIkR1cmF0aW9uRm9ybWF0IjowLCJJbmNsdWRlTm9uV29ya2luZ0RheXNJbkR1cmF0aW9uIjpmYWxzZSwiUGVyY2VudGFnZUNvbXBsZXRlU3R5bGUiOnsiJGlkIjoiMTc2IiwiRm9udFNldHRpbmdzIjp7IiRpZCI6IjE3NyIsIkZvbnRTaXplIjoxMCwiRm9udE5hbWUiOiJDYWxpYnJpIiwiSXNCb2xkIjpmYWxzZSwiSXNJdGFsaWMiOmZhbHNlLCJJc1VuZGVybGluZWQiOmZhbHNlLCJQYXJlbnRTdHlsZSI6bnVsbH0sIkF1dG9TaXplIjowLCJGb3JlZ3JvdW5kIjp7IiRpZCI6IjE3OCIsIkNvbG9yIjp7IiRpZCI6IjE3O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MTgwIiwiVG9wIjowLjAsIkxlZnQiOjAuMCwiUmlnaHQiOjAuMCwiQm90dG9tIjowLjB9LCJQYWRkaW5nIjp7IiRpZCI6IjE4MSIsIlRvcCI6MC4wLCJMZWZ0IjowLjAsIlJpZ2h0IjowLjAsIkJvdHRvbSI6MC4wfSwiQmFja2dyb3VuZCI6eyIkaWQiOiIxODIiLCJDb2xvciI6eyIkcmVmIjoiMTUifX0sIklzVmlzaWJsZSI6dHJ1ZSwiV2lkdGgiOjAuMCwiSGVpZ2h0IjowLjAsIkJvcmRlclN0eWxlIjp7IiRpZCI6IjE4MyIsIkxpbmVDb2xvciI6bnVsbCwiTGluZVdlaWdodCI6MC4wLCJMaW5lVHlwZSI6MCwiUGFyZW50U3R5bGUiOm51bGx9LCJQYXJlbnRTdHlsZSI6bnVsbH0sIkR1cmF0aW9uU3R5bGUiOnsiJGlkIjoiMTg0IiwiRm9udFNldHRpbmdzIjp7IiRpZCI6IjE4NSIsIkZvbnRTaXplIjoxMCwiRm9udE5hbWUiOiJDYWxpYnJpIiwiSXNCb2xkIjpmYWxzZSwiSXNJdGFsaWMiOmZhbHNlLCJJc1VuZGVybGluZWQiOmZhbHNlLCJQYXJlbnRTdHlsZSI6bnVsbH0sIkF1dG9TaXplIjowLCJGb3JlZ3JvdW5kIjp7IiRpZCI6IjE4NiIsIkNvbG9yIjp7IiRyZWYiOiIyMCJ9fSwiTWF4V2lkdGgiOjIwMC4wLCJNYXhIZWlnaHQiOiJJbmZpbml0eSIsIlNtYXJ0Rm9yZWdyb3VuZElzQWN0aXZlIjpmYWxzZSwiSG9yaXpvbnRhbEFsaWdubWVudCI6MCwiVmVydGljYWxBbGlnbm1lbnQiOjAsIlNtYXJ0Rm9yZWdyb3VuZCI6bnVsbCwiQmFja2dyb3VuZEZpbGxUeXBlIjowLCJNYXJnaW4iOnsiJGlkIjoiMTg3IiwiVG9wIjowLjAsIkxlZnQiOjAuMCwiUmlnaHQiOjAuMCwiQm90dG9tIjowLjB9LCJQYWRkaW5nIjp7IiRpZCI6IjE4OCIsIlRvcCI6MC4wLCJMZWZ0IjowLjAsIlJpZ2h0IjowLjAsIkJvdHRvbSI6MC4wfSwiQmFja2dyb3VuZCI6eyIkcmVmIjoiMjMifSwiSXNWaXNpYmxlIjp0cnVlLCJXaWR0aCI6MC4wLCJIZWlnaHQiOjAuMCwiQm9yZGVyU3R5bGUiOnsiJGlkIjoiMTg5IiwiTGluZUNvbG9yIjpudWxsLCJMaW5lV2VpZ2h0IjowLjAsIkxpbmVUeXBlIjowLCJQYXJlbnRTdHlsZSI6bnVsbH0sIlBhcmVudFN0eWxlIjpudWxsfSwiSG9yaXpvbnRhbENvbm5lY3RvclN0eWxlIjp7IiRpZCI6IjE5MCIsIkxpbmVDb2xvciI6eyIkcmVmIjoiMjcifSwiTGluZVdlaWdodCI6MC44LCJMaW5lVHlwZSI6MCwiUGFyZW50U3R5bGUiOm51bGx9LCJWZXJ0aWNhbENvbm5lY3RvclN0eWxlIjp7IiRpZCI6IjE5MSIsIkxpbmVDb2xvciI6eyIkcmVmIjoiMzAifSwiTGluZVdlaWdodCI6MC4wLCJMaW5lVHlwZSI6MCwiUGFyZW50U3R5bGUiOm51bGx9LCJNYXJnaW4iOm51bGwsIlN0YXJ0RGF0ZVBvc2l0aW9uIjoxLCJFbmREYXRlUG9zaXRpb24iOjEsIkRhdGVJc1Zpc2libGUiOnRydWUsIlRpdGxlUG9zaXRpb24iOjIsIkR1cmF0aW9uUG9zaXRpb24iOjYsIlBlcmNlbnRhZ2VDb21wbGV0ZWRQb3NpdGlvbiI6NiwiU3BhY2luZyI6NSwiSXNCZWxvd1RpbWViYW5kIjp0cnVlLCJQZXJjZW50YWdlQ29tcGxldGVTaGFwZU9wYWNpdHkiOjM1LCJTaGFwZVN0eWxlIjp7IiRpZCI6IjE5MiIsIk1hcmdpbiI6eyIkaWQiOiIxOTMiLCJUb3AiOjAuMCwiTGVmdCI6NC4wLCJSaWdodCI6NC4wLCJCb3R0b20iOjAuMH0sIlBhZGRpbmciOnsiJGlkIjoiMTk0IiwiVG9wIjowLjAsIkxlZnQiOjAuMCwiUmlnaHQiOjAuMCwiQm90dG9tIjowLjB9LCJCYWNrZ3JvdW5kIjp7IiRpZCI6IjE5NSIsIkNvbG9yIjp7IiRpZCI6IjE5NiIsIkEiOjI1NSwiUiI6MCwiRyI6MTE0LCJCIjoxODh9fSwiSXNWaXNpYmxlIjp0cnVlLCJXaWR0aCI6MC4wLCJIZWlnaHQiOjE2LjAsIkJvcmRlclN0eWxlIjp7IiRpZCI6IjE5NyIsIkxpbmVDb2xvciI6eyIkcmVmIjoiMzgifSwiTGluZVdlaWdodCI6MC4wLCJMaW5lVHlwZSI6MCwiUGFyZW50U3R5bGUiOm51bGx9LCJQYXJlbnRTdHlsZSI6bnVsbH0sIlRpdGxlU3R5bGUiOnsiJGlkIjoiMTk4IiwiRm9udFNldHRpbmdzIjp7IiRpZCI6IjE5OSIsIkZvbnRTaXplIjoxMiwiRm9udE5hbWUiOiJDYWxpYnJpIiwiSXNCb2xkIjp0cnVlLCJJc0l0YWxpYyI6ZmFsc2UsIklzVW5kZXJsaW5lZCI6ZmFsc2UsIlBhcmVudFN0eWxlIjpudWxsfSwiQXV0b1NpemUiOjAsIkZvcmVncm91bmQiOnsiJGlkIjoiMjAwIiwiQ29sb3IiOnsiJGlkIjoiMjAxIiwiQSI6MjU1LCJSIjoyNTUsIkciOjI1NSwiQiI6MjU1fX0sIk1heFdpZHRoIjo5NjAuMCwiTWF4SGVpZ2h0IjoiSW5maW5pdHkiLCJTbWFydEZvcmVncm91bmRJc0FjdGl2ZSI6ZmFsc2UsIkhvcml6b250YWxBbGlnbm1lbnQiOjEsIlZlcnRpY2FsQWxpZ25tZW50IjowLCJTbWFydEZvcmVncm91bmQiOm51bGwsIkJhY2tncm91bmRGaWxsVHlwZSI6MCwiTWFyZ2luIjp7IiRpZCI6IjIwMiIsIlRvcCI6MC4wLCJMZWZ0IjowLjAsIlJpZ2h0IjowLjAsIkJvdHRvbSI6MC4wfSwiUGFkZGluZyI6eyIkaWQiOiIyMDMiLCJUb3AiOjAuMCwiTGVmdCI6MC4wLCJSaWdodCI6MC4wLCJCb3R0b20iOjAuMH0sIkJhY2tncm91bmQiOnsiJGlkIjoiMjA0IiwiQ29sb3IiOnsiJGlkIjoiMjA1IiwiQSI6MCwiUiI6MjU1LCJHIjoyNTUsIkIiOjI1NX19LCJJc1Zpc2libGUiOnRydWUsIldpZHRoIjowLjAsIkhlaWdodCI6MC4wLCJCb3JkZXJTdHlsZSI6eyIkaWQiOiIyMDYiLCJMaW5lQ29sb3IiOm51bGwsIkxpbmVXZWlnaHQiOjAuMCwiTGluZVR5cGUiOjAsIlBhcmVudFN0eWxlIjpudWxsfSwiUGFyZW50U3R5bGUiOm51bGx9LCJEYXRlU3R5bGUiOnsiJGlkIjoiMjA3IiwiRm9udFNldHRpbmdzIjp7IiRpZCI6IjIwOCIsIkZvbnRTaXplIjo4LCJGb250TmFtZSI6IkNhbGlicmkiLCJJc0JvbGQiOnRydWUsIklzSXRhbGljIjpmYWxzZSwiSXNVbmRlcmxpbmVkIjpmYWxzZSwiUGFyZW50U3R5bGUiOm51bGx9LCJBdXRvU2l6ZSI6MCwiRm9yZWdyb3VuZCI6eyIkaWQiOiIyMDkiLCJDb2xvciI6eyIkaWQiOiIyMTAiLCJBIjoyNTUsIlIiOjExNSwiRyI6MTE1LCJCIjoxMTV9fSwiTWF4V2lkdGgiOjIwMC4wLCJNYXhIZWlnaHQiOiJJbmZpbml0eSIsIlNtYXJ0Rm9yZWdyb3VuZElzQWN0aXZlIjpmYWxzZSwiSG9yaXpvbnRhbEFsaWdubWVudCI6MCwiVmVydGljYWxBbGlnbm1lbnQiOjAsIlNtYXJ0Rm9yZWdyb3VuZCI6bnVsbCwiQmFja2dyb3VuZEZpbGxUeXBlIjowLCJNYXJnaW4iOnsiJGlkIjoiMjExIiwiVG9wIjowLjAsIkxlZnQiOjAuMCwiUmlnaHQiOjAuMCwiQm90dG9tIjowLjB9LCJQYWRkaW5nIjp7IiRpZCI6IjIxMiIsIlRvcCI6MC4wLCJMZWZ0IjowLjAsIlJpZ2h0IjowLjAsIkJvdHRvbSI6MC4wfSwiQmFja2dyb3VuZCI6eyIkaWQiOiIyMTMiLCJDb2xvciI6eyIkaWQiOiIyMTQiLCJBIjowLCJSIjoyNTUsIkciOjI1NSwiQiI6MjU1fX0sIklzVmlzaWJsZSI6dHJ1ZSwiV2lkdGgiOjAuMCwiSGVpZ2h0IjowLjAsIkJvcmRlclN0eWxlIjp7IiRpZCI6IjIxNSIsIkxpbmVDb2xvciI6bnVsbCwiTGluZVdlaWdodCI6MC4wLCJMaW5lVHlwZSI6MCwiUGFyZW50U3R5bGUiOm51bGx9LCJQYXJlbnRTdHlsZSI6bnVsbH0sIkRhdGVGb3JtYXQiOnsiJGlkIjoiMjE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xNyIsIkZvcm1hdCI6MCwiSXNWaXNpYmxlIjpmYWxzZSwiTGFzdEtub3duVmlzaWJpbGl0eVN0YXRlIjpmYWxzZX0sIklzVmlzaWJsZSI6dHJ1ZSwiUGFyZW50U3R5bGUiOm51bGx9LCJJbmRleCI6NywiU21hcnREdXJhdGlvbkFjdGl2YXRlZCI6ZmFsc2UsIkRhdGVGb3JtYXQiOnsiJHJlZiI6IjIxNiJ9LCJXZWVrTnVtYmVyaW5nIjp7IiRpZCI6IjIxOCIsIkZvcm1hdCI6MCwiSXNWaXNpYmxlIjpmYWxzZSwiTGFzdEtub3duVmlzaWJpbGl0eVN0YXRlIjpmYWxzZX0sIklkIjoiMGIxNmNkNzgtZmI3Ni00MDhmLTkyODktODhiYzU5ZmEyZWRjIiwiSW1wb3J0SWQiOm51bGwsIlRpdGxlIjoiVGFzayAzIiwiTm90ZSI6bnVsbCwiSHlwZXJsaW5rIjp7IiRpZCI6IjIxOSIsIkFkZHJlc3MiOiIiLCJTdWJBZGRyZXNzIjoiIn0sIklzQ2hhbmdlZCI6ZmFsc2UsIklzTmV3IjpmYWxzZX19XSwiX21pbGVzdG9uZXMiOltdLCJJZCI6IjAwMDAwMDAwLTAwMDAtMDAwMC0wMDAwLTAwMDAwMDAwMDAwMCIsIklzU2luZ2xlSXRlbVJvdyI6dHJ1ZX0seyIkaWQiOiIyMjAiLCJfdGFza3MiOlt7IiRpZCI6IjIyMSIsIl9hdHRhY2hlZE1pbGVzdG9uZXMiOltdLCJUYXNrRGVmaW5pdGlvbiI6eyIkaWQiOiIyMjIiLCJHcm91cE5hbWUiOm51bGwsIlN0YXJ0RGF0ZSI6IjIwMjEtMDktMDhUMDA6MDA6MDAiLCJFbmREYXRlIjoiMjAyMS0wOS0zMFQyMzo1OTowMCIsIlBlcmNlbnRhZ2VDb21wbGV0ZSI6MzQuMCwiU3R5bGUiOnsiJGlkIjoiMjIzIiwiU2hhcGUiOjQsIlNoYXBlVGhpY2tuZXNzIjoxLCJEdXJhdGlvbkZvcm1hdCI6MCwiSW5jbHVkZU5vbldvcmtpbmdEYXlzSW5EdXJhdGlvbiI6ZmFsc2UsIlBlcmNlbnRhZ2VDb21wbGV0ZVN0eWxlIjp7IiRpZCI6IjIyNCIsIkZvbnRTZXR0aW5ncyI6eyIkaWQiOiIyMjUiLCJGb250U2l6ZSI6MTAsIkZvbnROYW1lIjoiQ2FsaWJyaSIsIklzQm9sZCI6ZmFsc2UsIklzSXRhbGljIjpmYWxzZSwiSXNVbmRlcmxpbmVkIjpmYWxzZSwiUGFyZW50U3R5bGUiOm51bGx9LCJBdXRvU2l6ZSI6MCwiRm9yZWdyb3VuZCI6eyIkaWQiOiIyMjYiLCJDb2xvciI6eyIkaWQiOiIyMjc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pZCI6IjIyOCIsIlRvcCI6MC4wLCJMZWZ0IjowLjAsIlJpZ2h0IjowLjAsIkJvdHRvbSI6MC4wfSwiUGFkZGluZyI6eyIkaWQiOiIyMjkiLCJUb3AiOjAuMCwiTGVmdCI6MC4wLCJSaWdodCI6MC4wLCJCb3R0b20iOjAuMH0sIkJhY2tncm91bmQiOnsiJGlkIjoiMjMwIiwiQ29sb3IiOnsiJHJlZiI6IjE1In19LCJJc1Zpc2libGUiOnRydWUsIldpZHRoIjowLjAsIkhlaWdodCI6MC4wLCJCb3JkZXJTdHlsZSI6eyIkaWQiOiIyMzEiLCJMaW5lQ29sb3IiOm51bGwsIkxpbmVXZWlnaHQiOjAuMCwiTGluZVR5cGUiOjAsIlBhcmVudFN0eWxlIjpudWxsfSwiUGFyZW50U3R5bGUiOm51bGx9LCJEdXJhdGlvblN0eWxlIjp7IiRpZCI6IjIzMiIsIkZvbnRTZXR0aW5ncyI6eyIkaWQiOiIyMzMiLCJGb250U2l6ZSI6MTAsIkZvbnROYW1lIjoiQ2FsaWJyaSIsIklzQm9sZCI6ZmFsc2UsIklzSXRhbGljIjpmYWxzZSwiSXNVbmRlcmxpbmVkIjpmYWxzZSwiUGFyZW50U3R5bGUiOm51bGx9LCJBdXRvU2l6ZSI6MCwiRm9yZWdyb3VuZCI6eyIkaWQiOiIyMzQiLCJDb2xvciI6eyIkcmVmIjoiMjAifX0sIk1heFdpZHRoIjoyMDAuMCwiTWF4SGVpZ2h0IjoiSW5maW5pdHkiLCJTbWFydEZvcmVncm91bmRJc0FjdGl2ZSI6ZmFsc2UsIkhvcml6b250YWxBbGlnbm1lbnQiOjAsIlZlcnRpY2FsQWxpZ25tZW50IjowLCJTbWFydEZvcmVncm91bmQiOm51bGwsIkJhY2tncm91bmRGaWxsVHlwZSI6MCwiTWFyZ2luIjp7IiRpZCI6IjIzNSIsIlRvcCI6MC4wLCJMZWZ0IjowLjAsIlJpZ2h0IjowLjAsIkJvdHRvbSI6MC4wfSwiUGFkZGluZyI6eyIkaWQiOiIyMzYiLCJUb3AiOjAuMCwiTGVmdCI6MC4wLCJSaWdodCI6MC4wLCJCb3R0b20iOjAuMH0sIkJhY2tncm91bmQiOnsiJHJlZiI6IjIzIn0sIklzVmlzaWJsZSI6dHJ1ZSwiV2lkdGgiOjAuMCwiSGVpZ2h0IjowLjAsIkJvcmRlclN0eWxlIjp7IiRpZCI6IjIzNyIsIkxpbmVDb2xvciI6bnVsbCwiTGluZVdlaWdodCI6MC4wLCJMaW5lVHlwZSI6MCwiUGFyZW50U3R5bGUiOm51bGx9LCJQYXJlbnRTdHlsZSI6bnVsbH0sIkhvcml6b250YWxDb25uZWN0b3JTdHlsZSI6eyIkaWQiOiIyMzgiLCJMaW5lQ29sb3IiOnsiJHJlZiI6IjI3In0sIkxpbmVXZWlnaHQiOjAuOCwiTGluZVR5cGUiOjAsIlBhcmVudFN0eWxlIjpudWxsfSwiVmVydGljYWxDb25uZWN0b3JTdHlsZSI6eyIkaWQiOiIyMzkiLCJMaW5lQ29sb3IiOnsiJHJlZiI6IjMwIn0sIkxpbmVXZWlnaHQiOjAuMCwiTGluZVR5cGUiOjAsIlBhcmVudFN0eWxlIjpudWxsfSwiTWFyZ2luIjpudWxsLCJTdGFydERhdGVQb3NpdGlvbiI6MSwiRW5kRGF0ZVBvc2l0aW9uIjoxLCJEYXRlSXNWaXNpYmxlIjp0cnVlLCJUaXRsZVBvc2l0aW9uIjoyLCJEdXJhdGlvblBvc2l0aW9uIjo2LCJQZXJjZW50YWdlQ29tcGxldGVkUG9zaXRpb24iOjYsIlNwYWNpbmciOjUsIklzQmVsb3dUaW1lYmFuZCI6dHJ1ZSwiUGVyY2VudGFnZUNvbXBsZXRlU2hhcGVPcGFjaXR5IjozNSwiU2hhcGVTdHlsZSI6eyIkaWQiOiIyNDAiLCJNYXJnaW4iOnsiJGlkIjoiMjQxIiwiVG9wIjowLjAsIkxlZnQiOjQuMCwiUmlnaHQiOjQuMCwiQm90dG9tIjowLjB9LCJQYWRkaW5nIjp7IiRpZCI6IjI0MiIsIlRvcCI6MC4wLCJMZWZ0IjowLjAsIlJpZ2h0IjowLjAsIkJvdHRvbSI6MC4wfSwiQmFja2dyb3VuZCI6eyIkaWQiOiIyNDMiLCJDb2xvciI6eyIkaWQiOiIyNDQiLCJBIjoyNTUsIlIiOjAsIkciOjExNCwiQiI6MTg4fX0sIklzVmlzaWJsZSI6dHJ1ZSwiV2lkdGgiOjAuMCwiSGVpZ2h0IjoxNi4wLCJCb3JkZXJTdHlsZSI6eyIkaWQiOiIyNDUiLCJMaW5lQ29sb3IiOnsiJHJlZiI6IjM4In0sIkxpbmVXZWlnaHQiOjAuMCwiTGluZVR5cGUiOjAsIlBhcmVudFN0eWxlIjpudWxsfSwiUGFyZW50U3R5bGUiOm51bGx9LCJUaXRsZVN0eWxlIjp7IiRpZCI6IjI0NiIsIkZvbnRTZXR0aW5ncyI6eyIkaWQiOiIyNDciLCJGb250U2l6ZSI6MTIsIkZvbnROYW1lIjoiQ2FsaWJyaSIsIklzQm9sZCI6dHJ1ZSwiSXNJdGFsaWMiOmZhbHNlLCJJc1VuZGVybGluZWQiOmZhbHNlLCJQYXJlbnRTdHlsZSI6bnVsbH0sIkF1dG9TaXplIjowLCJGb3JlZ3JvdW5kIjp7IiRpZCI6IjI0OCIsIkNvbG9yIjp7IiRpZCI6IjI0OS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yNTAiLCJUb3AiOjAuMCwiTGVmdCI6MC4wLCJSaWdodCI6MC4wLCJCb3R0b20iOjAuMH0sIlBhZGRpbmciOnsiJGlkIjoiMjUxIiwiVG9wIjowLjAsIkxlZnQiOjAuMCwiUmlnaHQiOjAuMCwiQm90dG9tIjowLjB9LCJCYWNrZ3JvdW5kIjp7IiRpZCI6IjI1MiIsIkNvbG9yIjp7IiRpZCI6IjI1MyIsIkEiOjAsIlIiOjI1NSwiRyI6MjU1LCJCIjoyNTV9fSwiSXNWaXNpYmxlIjp0cnVlLCJXaWR0aCI6MC4wLCJIZWlnaHQiOjAuMCwiQm9yZGVyU3R5bGUiOnsiJGlkIjoiMjU0IiwiTGluZUNvbG9yIjpudWxsLCJMaW5lV2VpZ2h0IjowLjAsIkxpbmVUeXBlIjowLCJQYXJlbnRTdHlsZSI6bnVsbH0sIlBhcmVudFN0eWxlIjpudWxsfSwiRGF0ZVN0eWxlIjp7IiRpZCI6IjI1NSIsIkZvbnRTZXR0aW5ncyI6eyIkaWQiOiIyNTYiLCJGb250U2l6ZSI6OCwiRm9udE5hbWUiOiJDYWxpYnJpIiwiSXNCb2xkIjp0cnVlLCJJc0l0YWxpYyI6ZmFsc2UsIklzVW5kZXJsaW5lZCI6ZmFsc2UsIlBhcmVudFN0eWxlIjpudWxsfSwiQXV0b1NpemUiOjAsIkZvcmVncm91bmQiOnsiJGlkIjoiMjU3IiwiQ29sb3IiOnsiJGlkIjoiMjU4IiwiQSI6MjU1LCJSIjoxMTUsIkciOjExNSwiQiI6MTE1fX0sIk1heFdpZHRoIjoyMDAuMCwiTWF4SGVpZ2h0IjoiSW5maW5pdHkiLCJTbWFydEZvcmVncm91bmRJc0FjdGl2ZSI6ZmFsc2UsIkhvcml6b250YWxBbGlnbm1lbnQiOjAsIlZlcnRpY2FsQWxpZ25tZW50IjowLCJTbWFydEZvcmVncm91bmQiOm51bGwsIkJhY2tncm91bmRGaWxsVHlwZSI6MCwiTWFyZ2luIjp7IiRpZCI6IjI1OSIsIlRvcCI6MC4wLCJMZWZ0IjowLjAsIlJpZ2h0IjowLjAsIkJvdHRvbSI6MC4wfSwiUGFkZGluZyI6eyIkaWQiOiIyNjAiLCJUb3AiOjAuMCwiTGVmdCI6MC4wLCJSaWdodCI6MC4wLCJCb3R0b20iOjAuMH0sIkJhY2tncm91bmQiOnsiJGlkIjoiMjYxIiwiQ29sb3IiOnsiJGlkIjoiMjYyIiwiQSI6MCwiUiI6MjU1LCJHIjoyNTUsIkIiOjI1NX19LCJJc1Zpc2libGUiOnRydWUsIldpZHRoIjowLjAsIkhlaWdodCI6MC4wLCJCb3JkZXJTdHlsZSI6eyIkaWQiOiIyNjMiLCJMaW5lQ29sb3IiOm51bGwsIkxpbmVXZWlnaHQiOjAuMCwiTGluZVR5cGUiOjAsIlBhcmVudFN0eWxlIjpudWxsfSwiUGFyZW50U3R5bGUiOm51bGx9LCJEYXRlRm9ybWF0Ijp7IiRpZCI6IjI2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yNjUiLCJGb3JtYXQiOjAsIklzVmlzaWJsZSI6ZmFsc2UsIkxhc3RLbm93blZpc2liaWxpdHlTdGF0ZSI6ZmFsc2V9LCJJc1Zpc2libGUiOnRydWUsIlBhcmVudFN0eWxlIjpudWxsfSwiSW5kZXgiOjgsIlNtYXJ0RHVyYXRpb25BY3RpdmF0ZWQiOmZhbHNlLCJEYXRlRm9ybWF0Ijp7IiRyZWYiOiIyNjQifSwiV2Vla051bWJlcmluZyI6eyIkaWQiOiIyNjYiLCJGb3JtYXQiOjAsIklzVmlzaWJsZSI6ZmFsc2UsIkxhc3RLbm93blZpc2liaWxpdHlTdGF0ZSI6ZmFsc2V9LCJJZCI6IjI0ZDNmZWJlLTQ5ZGQtNDk1YS1iNzRkLWZjODUyNGY2OTdmYiIsIkltcG9ydElkIjpudWxsLCJUaXRsZSI6IlRhc2sgNCIsIk5vdGUiOm51bGwsIkh5cGVybGluayI6eyIkaWQiOiIyNjciLCJBZGRyZXNzIjoiIiwiU3ViQWRkcmVzcyI6IiJ9LCJJc0NoYW5nZWQiOmZhbHNlLCJJc05ldyI6ZmFsc2V9fV0sIl9taWxlc3RvbmVzIjpbXSwiSWQiOiIwMDAwMDAwMC0wMDAwLTAwMDAtMDAwMC0wMDAwMDAwMDAwMDAiLCJJc1NpbmdsZUl0ZW1Sb3ciOnRydWV9XSwiSW5kZXgiOjAsIklkIjoiOGQyYmU3NTctMmZmZi00YTY3LTg3NmItOWYxOTI3YmRhNTE4IiwiSGVhZGVyVGV4dCI6bnVsbCwiSXNEZWZhdWx0Ijp0cnVlLCJTdHlsZSI6eyIkaWQiOiIyNjgiLCJIZWFkZXJTdHlsZSI6eyIkaWQiOiIyNjkiLCJUZXh0U3R5bGUiOnsiJGlkIjoiMjcwIiwiRm9udFNldHRpbmdzIjp7IiRpZCI6IjI3MSIsIkZvbnRTaXplIjoxMSwiRm9udE5hbWUiOiJDYWxpYnJpIiwiSXNCb2xkIjpmYWxzZSwiSXNJdGFsaWMiOmZhbHNlLCJJc1VuZGVybGluZWQiOmZhbHNlLCJQYXJlbnRTdHlsZSI6bnVsbH0sIkF1dG9TaXplIjoyLCJGb3JlZ3JvdW5kIjp7IiRpZCI6IjI3MiIsIkNvbG9yIjp7IiRpZCI6IjI3MyIsIkEiOjI1NSwiUiI6MCwiRyI6MCwiQiI6MH19LCJNYXhXaWR0aCI6MC4wLCJNYXhIZWlnaHQiOiJJbmZpbml0eSIsIlNtYXJ0Rm9yZWdyb3VuZElzQWN0aXZlIjpmYWxzZSwiSG9yaXpvbnRhbEFsaWdubWVudCI6MCwiVmVydGljYWxBbGlnbm1lbnQiOjAsIlNtYXJ0Rm9yZWdyb3VuZCI6bnVsbCwiQmFja2dyb3VuZEZpbGxUeXBlIjowLCJNYXJnaW4iOnsiJGlkIjoiMjc0IiwiVG9wIjowLjAsIkxlZnQiOjAuMCwiUmlnaHQiOjAuMCwiQm90dG9tIjowLjB9LCJQYWRkaW5nIjp7IiRpZCI6IjI3NSIsIlRvcCI6MC4wLCJMZWZ0IjowLjAsIlJpZ2h0IjowLjAsIkJvdHRvbSI6MC4wfSwiQmFja2dyb3VuZCI6eyIkaWQiOiIyNzYiLCJDb2xvciI6eyIkaWQiOiIyNzciLCJBIjowLCJSIjoyNTUsIkciOjI1NSwiQiI6MjU1fX0sIklzVmlzaWJsZSI6dHJ1ZSwiV2lkdGgiOjAuMCwiSGVpZ2h0IjowLjAsIkJvcmRlclN0eWxlIjpudWxsLCJQYXJlbnRTdHlsZSI6bnVsbH0sIlJlY3RhbmdsZVN0eWxlIjp7IiRpZCI6IjI3OCIsIk1hcmdpbiI6eyIkaWQiOiIyNzkiLCJUb3AiOjAuMCwiTGVmdCI6MC4wLCJSaWdodCI6MC4wLCJCb3R0b20iOjAuMH0sIlBhZGRpbmciOnsiJGlkIjoiMjgwIiwiVG9wIjowLjAsIkxlZnQiOjAuMCwiUmlnaHQiOjAuMCwiQm90dG9tIjowLjB9LCJCYWNrZ3JvdW5kIjp7IiRpZCI6IjI4MSIsIkNvbG9yIjp7IiRpZCI6IjI4MiIsIkEiOjYzLCJSIjoyMzcsIkciOjEyNSwiQiI6NDl9fSwiSXNWaXNpYmxlIjp0cnVlLCJXaWR0aCI6MC4wLCJIZWlnaHQiOjAuMCwiQm9yZGVyU3R5bGUiOnsiJGlkIjoiMjgzIiwiTGluZUNvbG9yIjp7IiRpZCI6IjI4NCIsIiR0eXBlIjoiTkxSRS5Db21tb24uRG9tLlNvbGlkQ29sb3JCcnVzaCwgTkxSRS5Db21tb24iLCJDb2xvciI6eyIkaWQiOiIyODUiLCJBIjoyNTUsIlIiOjI1NSwiRyI6MCwiQiI6MH19LCJMaW5lV2VpZ2h0IjowLjAsIkxpbmVUeXBlIjowLCJQYXJlbnRTdHlsZSI6bnVsbH0sIlBhcmVudFN0eWxlIjpudWxsfSwiTWFyZ2luIjp7IiRpZCI6IjI4NiIsIlRvcCI6MC4wLCJMZWZ0IjowLjAsIlJpZ2h0IjowLjAsIkJvdHRvbSI6MC4wfSwiUGFkZGluZyI6eyIkaWQiOiIyODciLCJUb3AiOjAuMCwiTGVmdCI6MC4wLCJSaWdodCI6MC4wLCJCb3R0b20iOjAuMH0sIkJhY2tncm91bmQiOm51bGwsIklzVmlzaWJsZSI6dHJ1ZSwiV2lkdGgiOjAuMCwiSGVpZ2h0IjowLjAsIkJvcmRlclN0eWxlIjpudWxsLCJQYXJlbnRTdHlsZSI6bnVsbH0sIkJhY2tncm91bmRTdHlsZSI6eyIkaWQiOiIyODgiLCJNYXJnaW4iOnsiJGlkIjoiMjg5IiwiVG9wIjowLjAsIkxlZnQiOjAuMCwiUmlnaHQiOjAuMCwiQm90dG9tIjowLjB9LCJQYWRkaW5nIjp7IiRpZCI6IjI5MCIsIlRvcCI6MC4wLCJMZWZ0IjowLjAsIlJpZ2h0IjowLjAsIkJvdHRvbSI6MC4wfSwiQmFja2dyb3VuZCI6eyIkaWQiOiIyOTEiLCJDb2xvciI6eyIkaWQiOiIyOTIiLCJBIjo1MSwiUiI6MTY1LCJHIjoxNjUsIkIiOjE2NX19LCJJc1Zpc2libGUiOnRydWUsIldpZHRoIjowLjAsIkhlaWdodCI6MC4wLCJCb3JkZXJTdHlsZSI6eyIkaWQiOiIyOTMiLCJMaW5lQ29sb3IiOnsiJGlkIjoiMjk0IiwiJHR5cGUiOiJOTFJFLkNvbW1vbi5Eb20uU29saWRDb2xvckJydXNoLCBOTFJFLkNvbW1vbiIsIkNvbG9yIjp7IiRpZCI6IjI5NSIsIkEiOjI1NSwiUiI6MjU1LCJHIjowLCJCIjowfX0sIkxpbmVXZWlnaHQiOjAuMCwiTGluZVR5cGUiOjAsIlBhcmVudFN0eWxlIjpudWxsfSwiUGFyZW50U3R5bGUiOm51bGx9LCJNYXJnaW4iOnsiJGlkIjoiMjk2IiwiVG9wIjowLjAsIkxlZnQiOjAuMCwiUmlnaHQiOjAuMCwiQm90dG9tIjowLjB9LCJQYWRkaW5nIjp7IiRpZCI6IjI5NyIsIlRvcCI6MC4wLCJMZWZ0IjowLjAsIlJpZ2h0IjowLjAsIkJvdHRvbSI6MC4wfSwiSXNWaXNpYmxlIjpmYWxzZSwiV2lkdGgiOjAuMCwiSGVpZ2h0IjowLjAsIkJvcmRlclN0eWxlIjpudWxsLCJQYXJlbnRTdHlsZSI6bnVsbH19XSwiSWQiOiJmM2ZkMzZmMi01MTQ2LTQ2MmItYTczZS03OWE5YTYxNmMzODYiLCJJbmRleCI6MSwiSGVhZGVyVGV4dCI6IlN3aW1sYW5lIDIiLCJTdHlsZSI6eyIkaWQiOiIyOTgiLCJIZWFkZXJTdHlsZSI6eyIkaWQiOiIyOTkiLCJUZXh0SXNWZXJ0aWNhbCI6ZmFsc2UsIlRleHRTdHlsZSI6eyIkaWQiOiIzMDAiLCJGb250U2V0dGluZ3MiOnsiJGlkIjoiMzAxIiwiRm9udFNpemUiOjEyLCJGb250TmFtZSI6IkNhbGlicmkiLCJJc0JvbGQiOmZhbHNlLCJJc0l0YWxpYyI6ZmFsc2UsIklzVW5kZXJsaW5lZCI6ZmFsc2UsIlBhcmVudFN0eWxlIjpudWxsfSwiQXV0b1NpemUiOjIsIkZvcmVncm91bmQiOnsiJGlkIjoiMzAyIiwiQ29sb3IiOnsiJGlkIjoiMzAzIiwiQSI6MjU1LCJSIjoyNTUsIkciOjI1NSwiQiI6MjU1fX0sIk1heFdpZHRoIjoxMDMuODM5OTA5ODA4MzQyNTgsIk1heEhlaWdodCI6IkluZmluaXR5IiwiU21hcnRGb3JlZ3JvdW5kSXNBY3RpdmUiOmZhbHNlLCJIb3Jpem9udGFsQWxpZ25tZW50IjowLCJWZXJ0aWNhbEFsaWdubWVudCI6MCwiU21hcnRGb3JlZ3JvdW5kIjpudWxsLCJCYWNrZ3JvdW5kRmlsbFR5cGUiOjAsIk1hcmdpbiI6eyIkaWQiOiIzMDQiLCJUb3AiOjAuMCwiTGVmdCI6MC4wLCJSaWdodCI6MC4wLCJCb3R0b20iOjAuMH0sIlBhZGRpbmciOnsiJGlkIjoiMzA1IiwiVG9wIjowLjAsIkxlZnQiOjAuMCwiUmlnaHQiOjAuMCwiQm90dG9tIjowLjB9LCJCYWNrZ3JvdW5kIjp7IiRpZCI6IjMwNiIsIkNvbG9yIjp7IiRpZCI6IjMwNyIsIkEiOjAsIlIiOjI1NSwiRyI6MjU1LCJCIjoyNTV9fSwiSXNWaXNpYmxlIjp0cnVlLCJXaWR0aCI6MC4wLCJIZWlnaHQiOjAuMCwiQm9yZGVyU3R5bGUiOm51bGwsIlBhcmVudFN0eWxlIjpudWxsfSwiUmVjdGFuZ2xlU3R5bGUiOnsiJGlkIjoiMzA4IiwiTWFyZ2luIjp7IiRpZCI6IjMwOSIsIlRvcCI6MC4wLCJMZWZ0IjowLjAsIlJpZ2h0IjowLjAsIkJvdHRvbSI6MC4wfSwiUGFkZGluZyI6eyIkaWQiOiIzMTAiLCJUb3AiOjAuMCwiTGVmdCI6MC4wLCJSaWdodCI6MC4wLCJCb3R0b20iOjAuMH0sIkJhY2tncm91bmQiOnsiJGlkIjoiMzExIiwiQ29sb3IiOnsiJGlkIjoiMzEyIiwiQSI6MjU1LCJSIjowLCJHIjoxMTQsIkIiOjE4OH19LCJJc1Zpc2libGUiOnRydWUsIldpZHRoIjowLjAsIkhlaWdodCI6MC4wLCJCb3JkZXJTdHlsZSI6eyIkaWQiOiIzMTMiLCJMaW5lQ29sb3IiOnsiJGlkIjoiMzE0IiwiJHR5cGUiOiJOTFJFLkNvbW1vbi5Eb20uU29saWRDb2xvckJydXNoLCBOTFJFLkNvbW1vbiIsIkNvbG9yIjp7IiRpZCI6IjMxNSIsIkEiOjI1NSwiUiI6NDcsIkciOjgyLCJCIjoxNDN9fSwiTGluZVdlaWdodCI6MC4wLCJMaW5lVHlwZSI6MCwiUGFyZW50U3R5bGUiOm51bGx9LCJQYXJlbnRTdHlsZSI6bnVsbH0sIk1hcmdpbiI6eyIkaWQiOiIzMTYiLCJUb3AiOjAuMCwiTGVmdCI6MC4wLCJSaWdodCI6MC4wLCJCb3R0b20iOjAuMH0sIlBhZGRpbmciOnsiJGlkIjoiMzE3IiwiVG9wIjowLjAsIkxlZnQiOjAuMCwiUmlnaHQiOjAuMCwiQm90dG9tIjowLjB9LCJCYWNrZ3JvdW5kIjpudWxsLCJJc1Zpc2libGUiOnRydWUsIldpZHRoIjowLjAsIkhlaWdodCI6MC4wLCJCb3JkZXJTdHlsZSI6bnVsbCwiUGFyZW50U3R5bGUiOm51bGx9LCJCYWNrZ3JvdW5kU3R5bGUiOnsiJGlkIjoiMzE4IiwiTWFyZ2luIjp7IiRpZCI6IjMxOSIsIlRvcCI6MC4wLCJMZWZ0IjowLjAsIlJpZ2h0IjowLjAsIkJvdHRvbSI6MC4wfSwiUGFkZGluZyI6eyIkaWQiOiIzMjAiLCJUb3AiOjAuMCwiTGVmdCI6MC4wLCJSaWdodCI6MC4wLCJCb3R0b20iOjAuMH0sIkJhY2tncm91bmQiOnsiJGlkIjoiMzIxIiwiQ29sb3IiOnsiJGlkIjoiMzIyIiwiQSI6NTEsIlIiOjkxLCJHIjoxNTUsIkIiOjIxM319LCJJc1Zpc2libGUiOnRydWUsIldpZHRoIjowLjAsIkhlaWdodCI6MC4wLCJCb3JkZXJTdHlsZSI6eyIkaWQiOiIzMjMiLCJMaW5lQ29sb3IiOnsiJGlkIjoiMzI0IiwiJHR5cGUiOiJOTFJFLkNvbW1vbi5Eb20uU29saWRDb2xvckJydXNoLCBOTFJFLkNvbW1vbiIsIkNvbG9yIjp7IiRpZCI6IjMyNSIsIkEiOjI1NSwiUiI6MjU1LCJHIjowLCJCIjowfX0sIkxpbmVXZWlnaHQiOjAuMCwiTGluZVR5cGUiOjAsIlBhcmVudFN0eWxlIjpudWxsfSwiUGFyZW50U3R5bGUiOm51bGx9LCJJc0Fib3ZlVGltZWJhbmQiOmZhbHNlLCJNYXJnaW4iOnsiJGlkIjoiMzI2IiwiVG9wIjowLjAsIkxlZnQiOjAuMCwiUmlnaHQiOjAuMCwiQm90dG9tIjowLjB9LCJQYWRkaW5nIjp7IiRpZCI6IjMyNyIsIlRvcCI6MC4wLCJMZWZ0IjowLjAsIlJpZ2h0IjowLjAsIkJvdHRvbSI6MC4wfSwiSXNWaXNpYmxlIjp0cnVlLCJXaWR0aCI6MC4wLCJIZWlnaHQiOjAuMCwiQm9yZGVyU3R5bGUiOnsiJGlkIjoiMzI4IiwiTGluZUNvbG9yIjpudWxsLCJMaW5lV2VpZ2h0IjowLjAsIkxpbmVUeXBlIjowLCJQYXJlbnRTdHlsZSI6bnVsbH0sIlBhcmVudFN0eWxlIjpudWxsfX0seyIkaWQiOiIzMjkiLCJfYWN0aXZpdGllcyI6W3siJGlkIjoiMzMwIiwiX3Jvd3MiOlt7IiRpZCI6IjMzMSIsIl90YXNrcyI6W3siJGlkIjoiMzMyIiwiX2F0dGFjaGVkTWlsZXN0b25lcyI6W10sIlRhc2tEZWZpbml0aW9uIjp7IiRpZCI6IjMzMyIsIkdyb3VwTmFtZSI6bnVsbCwiU3RhcnREYXRlIjoiMjAyMS0wOC0xM1QwMDowMDowMCIsIkVuZERhdGUiOiIyMDIxLTA5LTE2VDIzOjU5OjAwIiwiUGVyY2VudGFnZUNvbXBsZXRlIjoyNi4wLCJTdHlsZSI6eyIkaWQiOiIzMzQiLCJTaGFwZSI6NCwiU2hhcGVUaGlja25lc3MiOjEsIkR1cmF0aW9uRm9ybWF0IjowLCJJbmNsdWRlTm9uV29ya2luZ0RheXNJbkR1cmF0aW9uIjpmYWxzZSwiUGVyY2VudGFnZUNvbXBsZXRlU3R5bGUiOnsiJGlkIjoiMzM1IiwiRm9udFNldHRpbmdzIjp7IiRpZCI6IjMzNiIsIkZvbnRTaXplIjoxMCwiRm9udE5hbWUiOiJDYWxpYnJpIiwiSXNCb2xkIjpmYWxzZSwiSXNJdGFsaWMiOmZhbHNlLCJJc1VuZGVybGluZWQiOmZhbHNlLCJQYXJlbnRTdHlsZSI6bnVsbH0sIkF1dG9TaXplIjowLCJGb3JlZ3JvdW5kIjp7IiRpZCI6IjMzNyIsIkNvbG9yIjp7IiRpZCI6IjMzOC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MzM5IiwiVG9wIjowLjAsIkxlZnQiOjAuMCwiUmlnaHQiOjAuMCwiQm90dG9tIjowLjB9LCJQYWRkaW5nIjp7IiRpZCI6IjM0MCIsIlRvcCI6MC4wLCJMZWZ0IjowLjAsIlJpZ2h0IjowLjAsIkJvdHRvbSI6MC4wfSwiQmFja2dyb3VuZCI6eyIkaWQiOiIzNDEiLCJDb2xvciI6eyIkcmVmIjoiMTUifX0sIklzVmlzaWJsZSI6dHJ1ZSwiV2lkdGgiOjAuMCwiSGVpZ2h0IjowLjAsIkJvcmRlclN0eWxlIjp7IiRpZCI6IjM0MiIsIkxpbmVDb2xvciI6bnVsbCwiTGluZVdlaWdodCI6MC4wLCJMaW5lVHlwZSI6MCwiUGFyZW50U3R5bGUiOm51bGx9LCJQYXJlbnRTdHlsZSI6bnVsbH0sIkR1cmF0aW9uU3R5bGUiOnsiJGlkIjoiMzQzIiwiRm9udFNldHRpbmdzIjp7IiRpZCI6IjM0NCIsIkZvbnRTaXplIjoxMCwiRm9udE5hbWUiOiJDYWxpYnJpIiwiSXNCb2xkIjpmYWxzZSwiSXNJdGFsaWMiOmZhbHNlLCJJc1VuZGVybGluZWQiOmZhbHNlLCJQYXJlbnRTdHlsZSI6bnVsbH0sIkF1dG9TaXplIjowLCJGb3JlZ3JvdW5kIjp7IiRpZCI6IjM0NSIsIkNvbG9yIjp7IiRpZCI6IjM0NiIsIkEiOjI1NSwiUiI6MTY1LCJHIjoxNjUsIkIiOjE2NX19LCJNYXhXaWR0aCI6MjAwLjAsIk1heEhlaWdodCI6IkluZmluaXR5IiwiU21hcnRGb3JlZ3JvdW5kSXNBY3RpdmUiOmZhbHNlLCJIb3Jpem9udGFsQWxpZ25tZW50IjowLCJWZXJ0aWNhbEFsaWdubWVudCI6MCwiU21hcnRGb3JlZ3JvdW5kIjpudWxsLCJCYWNrZ3JvdW5kRmlsbFR5cGUiOjAsIk1hcmdpbiI6eyIkaWQiOiIzNDciLCJUb3AiOjAuMCwiTGVmdCI6MC4wLCJSaWdodCI6MC4wLCJCb3R0b20iOjAuMH0sIlBhZGRpbmciOnsiJGlkIjoiMzQ4IiwiVG9wIjowLjAsIkxlZnQiOjAuMCwiUmlnaHQiOjAuMCwiQm90dG9tIjowLjB9LCJCYWNrZ3JvdW5kIjp7IiRpZCI6IjM0OSIsIkNvbG9yIjp7IiRpZCI6IjM1MCIsIkEiOjAsIlIiOjI1NSwiRyI6MjU1LCJCIjoyNTV9fSwiSXNWaXNpYmxlIjp0cnVlLCJXaWR0aCI6MC4wLCJIZWlnaHQiOjAuMCwiQm9yZGVyU3R5bGUiOnsiJGlkIjoiMzUxIiwiTGluZUNvbG9yIjpudWxsLCJMaW5lV2VpZ2h0IjowLjAsIkxpbmVUeXBlIjowLCJQYXJlbnRTdHlsZSI6bnVsbH0sIlBhcmVudFN0eWxlIjpudWxsfSwiSG9yaXpvbnRhbENvbm5lY3RvclN0eWxlIjp7IiRpZCI6IjM1MiIsIkxpbmVDb2xvciI6eyIkcmVmIjoiMjcifSwiTGluZVdlaWdodCI6MC44LCJMaW5lVHlwZSI6MCwiUGFyZW50U3R5bGUiOm51bGx9LCJWZXJ0aWNhbENvbm5lY3RvclN0eWxlIjp7IiRpZCI6IjM1MyIsIkxpbmVDb2xvciI6eyIkcmVmIjoiMzAifSwiTGluZVdlaWdodCI6MC4wLCJMaW5lVHlwZSI6MCwiUGFyZW50U3R5bGUiOm51bGx9LCJNYXJnaW4iOm51bGwsIlN0YXJ0RGF0ZVBvc2l0aW9uIjoxLCJFbmREYXRlUG9zaXRpb24iOjEsIkRhdGVJc1Zpc2libGUiOnRydWUsIlRpdGxlUG9zaXRpb24iOjIsIkR1cmF0aW9uUG9zaXRpb24iOjQsIlBlcmNlbnRhZ2VDb21wbGV0ZWRQb3NpdGlvbiI6NiwiU3BhY2luZyI6NSwiSXNCZWxvd1RpbWViYW5kIjp0cnVlLCJQZXJjZW50YWdlQ29tcGxldGVTaGFwZU9wYWNpdHkiOjM1LCJTaGFwZVN0eWxlIjp7IiRpZCI6IjM1NCIsIk1hcmdpbiI6eyIkaWQiOiIzNTUiLCJUb3AiOjAuMCwiTGVmdCI6NC4wLCJSaWdodCI6NC4wLCJCb3R0b20iOjAuMH0sIlBhZGRpbmciOnsiJGlkIjoiMzU2IiwiVG9wIjowLjAsIkxlZnQiOjAuMCwiUmlnaHQiOjAuMCwiQm90dG9tIjowLjB9LCJCYWNrZ3JvdW5kIjp7IiRpZCI6IjM1NyIsIkNvbG9yIjp7IiRpZCI6IjM1OCIsIkEiOjI1NSwiUiI6MTExLCJHIjo0OSwiQiI6MTUyfX0sIklzVmlzaWJsZSI6dHJ1ZSwiV2lkdGgiOjAuMCwiSGVpZ2h0IjoxNi4wLCJCb3JkZXJTdHlsZSI6eyIkaWQiOiIzNTkiLCJMaW5lQ29sb3IiOnsiJHJlZiI6IjM4In0sIkxpbmVXZWlnaHQiOjAuMCwiTGluZVR5cGUiOjAsIlBhcmVudFN0eWxlIjpudWxsfSwiUGFyZW50U3R5bGUiOm51bGx9LCJUaXRsZVN0eWxlIjp7IiRpZCI6IjM2MCIsIkZvbnRTZXR0aW5ncyI6eyIkaWQiOiIzNjEiLCJGb250U2l6ZSI6MTIsIkZvbnROYW1lIjoiQ2FsaWJyaSIsIklzQm9sZCI6dHJ1ZSwiSXNJdGFsaWMiOmZhbHNlLCJJc1VuZGVybGluZWQiOmZhbHNlLCJQYXJlbnRTdHlsZSI6bnVsbH0sIkF1dG9TaXplIjowLCJGb3JlZ3JvdW5kIjp7IiRpZCI6IjM2MiIsIkNvbG9yIjp7IiRpZCI6IjM2M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zNjQiLCJUb3AiOjAuMCwiTGVmdCI6MC4wLCJSaWdodCI6MC4wLCJCb3R0b20iOjAuMH0sIlBhZGRpbmciOnsiJGlkIjoiMzY1IiwiVG9wIjowLjAsIkxlZnQiOjAuMCwiUmlnaHQiOjAuMCwiQm90dG9tIjowLjB9LCJCYWNrZ3JvdW5kIjp7IiRpZCI6IjM2NiIsIkNvbG9yIjp7IiRpZCI6IjM2NyIsIkEiOjAsIlIiOjI1NSwiRyI6MjU1LCJCIjoyNTV9fSwiSXNWaXNpYmxlIjp0cnVlLCJXaWR0aCI6MC4wLCJIZWlnaHQiOjAuMCwiQm9yZGVyU3R5bGUiOnsiJGlkIjoiMzY4IiwiTGluZUNvbG9yIjpudWxsLCJMaW5lV2VpZ2h0IjowLjAsIkxpbmVUeXBlIjowLCJQYXJlbnRTdHlsZSI6bnVsbH0sIlBhcmVudFN0eWxlIjpudWxsfSwiRGF0ZVN0eWxlIjp7IiRpZCI6IjM2OSIsIkZvbnRTZXR0aW5ncyI6eyIkaWQiOiIzNzAiLCJGb250U2l6ZSI6OCwiRm9udE5hbWUiOiJDYWxpYnJpIiwiSXNCb2xkIjp0cnVlLCJJc0l0YWxpYyI6ZmFsc2UsIklzVW5kZXJsaW5lZCI6ZmFsc2UsIlBhcmVudFN0eWxlIjpudWxsfSwiQXV0b1NpemUiOjAsIkZvcmVncm91bmQiOnsiJGlkIjoiMzcxIiwiQ29sb3IiOnsiJGlkIjoiMzcyIiwiQSI6MjU1LCJSIjoxMTUsIkciOjExNSwiQiI6MTE1fX0sIk1heFdpZHRoIjoyMDAuMCwiTWF4SGVpZ2h0IjoiSW5maW5pdHkiLCJTbWFydEZvcmVncm91bmRJc0FjdGl2ZSI6ZmFsc2UsIkhvcml6b250YWxBbGlnbm1lbnQiOjAsIlZlcnRpY2FsQWxpZ25tZW50IjowLCJTbWFydEZvcmVncm91bmQiOm51bGwsIkJhY2tncm91bmRGaWxsVHlwZSI6MCwiTWFyZ2luIjp7IiRpZCI6IjM3MyIsIlRvcCI6MC4wLCJMZWZ0IjowLjAsIlJpZ2h0IjowLjAsIkJvdHRvbSI6MC4wfSwiUGFkZGluZyI6eyIkaWQiOiIzNzQiLCJUb3AiOjAuMCwiTGVmdCI6MC4wLCJSaWdodCI6MC4wLCJCb3R0b20iOjAuMH0sIkJhY2tncm91bmQiOnsiJGlkIjoiMzc1IiwiQ29sb3IiOnsiJGlkIjoiMzc2IiwiQSI6MCwiUiI6MjU1LCJHIjoyNTUsIkIiOjI1NX19LCJJc1Zpc2libGUiOnRydWUsIldpZHRoIjowLjAsIkhlaWdodCI6MC4wLCJCb3JkZXJTdHlsZSI6eyIkaWQiOiIzNzciLCJMaW5lQ29sb3IiOm51bGwsIkxpbmVXZWlnaHQiOjAuMCwiTGluZVR5cGUiOjAsIlBhcmVudFN0eWxlIjpudWxsfSwiUGFyZW50U3R5bGUiOm51bGx9LCJEYXRlRm9ybWF0Ijp7IiRpZCI6IjM3OC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zNzkiLCJGb3JtYXQiOjAsIklzVmlzaWJsZSI6ZmFsc2UsIkxhc3RLbm93blZpc2liaWxpdHlTdGF0ZSI6ZmFsc2V9LCJJc1Zpc2libGUiOnRydWUsIlBhcmVudFN0eWxlIjpudWxsfSwiSW5kZXgiOjksIlNtYXJ0RHVyYXRpb25BY3RpdmF0ZWQiOmZhbHNlLCJEYXRlRm9ybWF0Ijp7IiRyZWYiOiIzNzgifSwiV2Vla051bWJlcmluZyI6eyIkaWQiOiIzODAiLCJGb3JtYXQiOjAsIklzVmlzaWJsZSI6ZmFsc2UsIkxhc3RLbm93blZpc2liaWxpdHlTdGF0ZSI6ZmFsc2V9LCJJZCI6ImNmMjYwM2EyLWI1OGUtNGI1ZS1hYjNjLWYyNDkyMjFjOTk3NSIsIkltcG9ydElkIjpudWxsLCJUaXRsZSI6IlRhc2sgNSIsIk5vdGUiOm51bGwsIkh5cGVybGluayI6eyIkaWQiOiIzODEiLCJBZGRyZXNzIjoiIiwiU3ViQWRkcmVzcyI6IiJ9LCJJc0NoYW5nZWQiOmZhbHNlLCJJc05ldyI6ZmFsc2V9fSx7IiRpZCI6IjM4MiIsIl9hdHRhY2hlZE1pbGVzdG9uZXMiOltdLCJUYXNrRGVmaW5pdGlvbiI6eyIkaWQiOiIzODMiLCJHcm91cE5hbWUiOm51bGwsIlN0YXJ0RGF0ZSI6IjIwMjEtMTAtMTNUMDA6MDA6MDAiLCJFbmREYXRlIjoiMjAyMS0xMS0xMlQyMzo1OTowMCIsIlBlcmNlbnRhZ2VDb21wbGV0ZSI6MTUuMCwiU3R5bGUiOnsiJGlkIjoiMzg0IiwiU2hhcGUiOjQsIlNoYXBlVGhpY2tuZXNzIjoxLCJEdXJhdGlvbkZvcm1hdCI6MCwiSW5jbHVkZU5vbldvcmtpbmdEYXlzSW5EdXJhdGlvbiI6ZmFsc2UsIlBlcmNlbnRhZ2VDb21wbGV0ZVN0eWxlIjp7IiRpZCI6IjM4NSIsIkZvbnRTZXR0aW5ncyI6eyIkaWQiOiIzODYiLCJGb250U2l6ZSI6MTAsIkZvbnROYW1lIjoiQ2FsaWJyaSIsIklzQm9sZCI6ZmFsc2UsIklzSXRhbGljIjpmYWxzZSwiSXNVbmRlcmxpbmVkIjpmYWxzZSwiUGFyZW50U3R5bGUiOm51bGx9LCJBdXRvU2l6ZSI6MCwiRm9yZWdyb3VuZCI6eyIkaWQiOiIzODciLCJDb2xvciI6eyIkaWQiOiIzODg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pZCI6IjM4OSIsIlRvcCI6MC4wLCJMZWZ0IjowLjAsIlJpZ2h0IjowLjAsIkJvdHRvbSI6MC4wfSwiUGFkZGluZyI6eyIkaWQiOiIzOTAiLCJUb3AiOjAuMCwiTGVmdCI6MC4wLCJSaWdodCI6MC4wLCJCb3R0b20iOjAuMH0sIkJhY2tncm91bmQiOnsiJGlkIjoiMzkxIiwiQ29sb3IiOnsiJHJlZiI6IjE1In19LCJJc1Zpc2libGUiOnRydWUsIldpZHRoIjowLjAsIkhlaWdodCI6MC4wLCJCb3JkZXJTdHlsZSI6eyIkaWQiOiIzOTIiLCJMaW5lQ29sb3IiOm51bGwsIkxpbmVXZWlnaHQiOjAuMCwiTGluZVR5cGUiOjAsIlBhcmVudFN0eWxlIjpudWxsfSwiUGFyZW50U3R5bGUiOm51bGx9LCJEdXJhdGlvblN0eWxlIjp7IiRpZCI6IjM5MyIsIkZvbnRTZXR0aW5ncyI6eyIkaWQiOiIzOTQiLCJGb250U2l6ZSI6MTAsIkZvbnROYW1lIjoiQ2FsaWJyaSIsIklzQm9sZCI6ZmFsc2UsIklzSXRhbGljIjpmYWxzZSwiSXNVbmRlcmxpbmVkIjpmYWxzZSwiUGFyZW50U3R5bGUiOm51bGx9LCJBdXRvU2l6ZSI6MCwiRm9yZWdyb3VuZCI6eyIkaWQiOiIzOTUiLCJDb2xvciI6eyIkaWQiOiIzOTYiLCJBIjoyNTUsIlIiOjE2NSwiRyI6MTY1LCJCIjoxNjV9fSwiTWF4V2lkdGgiOjIwMC4wLCJNYXhIZWlnaHQiOiJJbmZpbml0eSIsIlNtYXJ0Rm9yZWdyb3VuZElzQWN0aXZlIjpmYWxzZSwiSG9yaXpvbnRhbEFsaWdubWVudCI6MCwiVmVydGljYWxBbGlnbm1lbnQiOjAsIlNtYXJ0Rm9yZWdyb3VuZCI6bnVsbCwiQmFja2dyb3VuZEZpbGxUeXBlIjowLCJNYXJnaW4iOnsiJGlkIjoiMzk3IiwiVG9wIjowLjAsIkxlZnQiOjAuMCwiUmlnaHQiOjAuMCwiQm90dG9tIjowLjB9LCJQYWRkaW5nIjp7IiRpZCI6IjM5OCIsIlRvcCI6MC4wLCJMZWZ0IjowLjAsIlJpZ2h0IjowLjAsIkJvdHRvbSI6MC4wfSwiQmFja2dyb3VuZCI6eyIkaWQiOiIzOTkiLCJDb2xvciI6eyIkaWQiOiI0MDAiLCJBIjowLCJSIjoyNTUsIkciOjI1NSwiQiI6MjU1fX0sIklzVmlzaWJsZSI6dHJ1ZSwiV2lkdGgiOjAuMCwiSGVpZ2h0IjowLjAsIkJvcmRlclN0eWxlIjp7IiRpZCI6IjQwMSIsIkxpbmVDb2xvciI6bnVsbCwiTGluZVdlaWdodCI6MC4wLCJMaW5lVHlwZSI6MCwiUGFyZW50U3R5bGUiOm51bGx9LCJQYXJlbnRTdHlsZSI6bnVsbH0sIkhvcml6b250YWxDb25uZWN0b3JTdHlsZSI6eyIkaWQiOiI0MDIiLCJMaW5lQ29sb3IiOnsiJHJlZiI6IjI3In0sIkxpbmVXZWlnaHQiOjAuOCwiTGluZVR5cGUiOjAsIlBhcmVudFN0eWxlIjpudWxsfSwiVmVydGljYWxDb25uZWN0b3JTdHlsZSI6eyIkaWQiOiI0MDMiLCJMaW5lQ29sb3IiOnsiJHJlZiI6IjMwIn0sIkxpbmVXZWlnaHQiOjEuMCwiTGluZVR5cGUiOjAsIlBhcmVudFN0eWxlIjpudWxsfSwiTWFyZ2luIjpudWxsLCJTdGFydERhdGVQb3NpdGlvbiI6MSwiRW5kRGF0ZVBvc2l0aW9uIjoxLCJEYXRlSXNWaXNpYmxlIjp0cnVlLCJUaXRsZVBvc2l0aW9uIjoyLCJEdXJhdGlvblBvc2l0aW9uIjo0LCJQZXJjZW50YWdlQ29tcGxldGVkUG9zaXRpb24iOjYsIlNwYWNpbmciOjUsIklzQmVsb3dUaW1lYmFuZCI6dHJ1ZSwiUGVyY2VudGFnZUNvbXBsZXRlU2hhcGVPcGFjaXR5IjozNSwiU2hhcGVTdHlsZSI6eyIkaWQiOiI0MDQiLCJNYXJnaW4iOnsiJGlkIjoiNDA1IiwiVG9wIjowLjAsIkxlZnQiOjQuMCwiUmlnaHQiOjQuMCwiQm90dG9tIjowLjB9LCJQYWRkaW5nIjp7IiRpZCI6IjQwNiIsIlRvcCI6MC4wLCJMZWZ0IjowLjAsIlJpZ2h0IjowLjAsIkJvdHRvbSI6MC4wfSwiQmFja2dyb3VuZCI6eyIkaWQiOiI0MDciLCJDb2xvciI6eyIkaWQiOiI0MDgiLCJBIjoyNTUsIlIiOjExMSwiRyI6NDksIkIiOjE1Mn19LCJJc1Zpc2libGUiOnRydWUsIldpZHRoIjowLjAsIkhlaWdodCI6MTYuMCwiQm9yZGVyU3R5bGUiOnsiJGlkIjoiNDA5IiwiTGluZUNvbG9yIjp7IiRyZWYiOiIzOCJ9LCJMaW5lV2VpZ2h0IjowLjAsIkxpbmVUeXBlIjowLCJQYXJlbnRTdHlsZSI6bnVsbH0sIlBhcmVudFN0eWxlIjpudWxsfSwiVGl0bGVTdHlsZSI6eyIkaWQiOiI0MTAiLCJGb250U2V0dGluZ3MiOnsiJGlkIjoiNDExIiwiRm9udFNpemUiOjEyLCJGb250TmFtZSI6IkNhbGlicmkiLCJJc0JvbGQiOnRydWUsIklzSXRhbGljIjpmYWxzZSwiSXNVbmRlcmxpbmVkIjpmYWxzZSwiUGFyZW50U3R5bGUiOm51bGx9LCJBdXRvU2l6ZSI6MCwiRm9yZWdyb3VuZCI6eyIkaWQiOiI0MTIiLCJDb2xvciI6eyIkaWQiOiI0MTM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GlkIjoiNDE0IiwiVG9wIjowLjAsIkxlZnQiOjAuMCwiUmlnaHQiOjAuMCwiQm90dG9tIjowLjB9LCJQYWRkaW5nIjp7IiRpZCI6IjQxNSIsIlRvcCI6MC4wLCJMZWZ0IjowLjAsIlJpZ2h0IjowLjAsIkJvdHRvbSI6MC4wfSwiQmFja2dyb3VuZCI6eyIkaWQiOiI0MTYiLCJDb2xvciI6eyIkaWQiOiI0MTciLCJBIjowLCJSIjoyNTUsIkciOjI1NSwiQiI6MjU1fX0sIklzVmlzaWJsZSI6dHJ1ZSwiV2lkdGgiOjAuMCwiSGVpZ2h0IjowLjAsIkJvcmRlclN0eWxlIjp7IiRpZCI6IjQxOCIsIkxpbmVDb2xvciI6bnVsbCwiTGluZVdlaWdodCI6MC4wLCJMaW5lVHlwZSI6MCwiUGFyZW50U3R5bGUiOm51bGx9LCJQYXJlbnRTdHlsZSI6bnVsbH0sIkRhdGVTdHlsZSI6eyIkaWQiOiI0MTkiLCJGb250U2V0dGluZ3MiOnsiJGlkIjoiNDIwIiwiRm9udFNpemUiOjgsIkZvbnROYW1lIjoiQ2FsaWJyaSIsIklzQm9sZCI6dHJ1ZSwiSXNJdGFsaWMiOmZhbHNlLCJJc1VuZGVybGluZWQiOmZhbHNlLCJQYXJlbnRTdHlsZSI6bnVsbH0sIkF1dG9TaXplIjowLCJGb3JlZ3JvdW5kIjp7IiRpZCI6IjQyMSIsIkNvbG9yIjp7IiRpZCI6IjQyMiIsIkEiOjI1NSwiUiI6MTE1LCJHIjoxMTUsIkIiOjExNX19LCJNYXhXaWR0aCI6MjAwLjAsIk1heEhlaWdodCI6IkluZmluaXR5IiwiU21hcnRGb3JlZ3JvdW5kSXNBY3RpdmUiOmZhbHNlLCJIb3Jpem9udGFsQWxpZ25tZW50IjowLCJWZXJ0aWNhbEFsaWdubWVudCI6MCwiU21hcnRGb3JlZ3JvdW5kIjpudWxsLCJCYWNrZ3JvdW5kRmlsbFR5cGUiOjAsIk1hcmdpbiI6eyIkaWQiOiI0MjMiLCJUb3AiOjAuMCwiTGVmdCI6MC4wLCJSaWdodCI6MC4wLCJCb3R0b20iOjAuMH0sIlBhZGRpbmciOnsiJGlkIjoiNDI0IiwiVG9wIjowLjAsIkxlZnQiOjAuMCwiUmlnaHQiOjAuMCwiQm90dG9tIjowLjB9LCJCYWNrZ3JvdW5kIjp7IiRpZCI6IjQyNSIsIkNvbG9yIjp7IiRpZCI6IjQyNiIsIkEiOjAsIlIiOjI1NSwiRyI6MjU1LCJCIjoyNTV9fSwiSXNWaXNpYmxlIjp0cnVlLCJXaWR0aCI6MC4wLCJIZWlnaHQiOjAuMCwiQm9yZGVyU3R5bGUiOnsiJGlkIjoiNDI3IiwiTGluZUNvbG9yIjpudWxsLCJMaW5lV2VpZ2h0IjowLjAsIkxpbmVUeXBlIjowLCJQYXJlbnRTdHlsZSI6bnVsbH0sIlBhcmVudFN0eWxlIjpudWxsfSwiRGF0ZUZvcm1hdCI6eyIkaWQiOiI0Mj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NDI5IiwiRm9ybWF0IjowLCJJc1Zpc2libGUiOmZhbHNlLCJMYXN0S25vd25WaXNpYmlsaXR5U3RhdGUiOmZhbHNlfSwiSXNWaXNpYmxlIjp0cnVlLCJQYXJlbnRTdHlsZSI6bnVsbH0sIkluZGV4IjoxMCwiU21hcnREdXJhdGlvbkFjdGl2YXRlZCI6ZmFsc2UsIkRhdGVGb3JtYXQiOnsiJHJlZiI6IjQyOCJ9LCJXZWVrTnVtYmVyaW5nIjp7IiRpZCI6IjQzMCIsIkZvcm1hdCI6MCwiSXNWaXNpYmxlIjpmYWxzZSwiTGFzdEtub3duVmlzaWJpbGl0eVN0YXRlIjpmYWxzZX0sIklkIjoiMDA2NjI0MDItMWNmNC00MmFjLTllM2YtM2U5N2FhNWUwOWUxIiwiSW1wb3J0SWQiOm51bGwsIlRpdGxlIjoiVGFzayA2IiwiTm90ZSI6bnVsbCwiSHlwZXJsaW5rIjp7IiRpZCI6IjQzMSIsIkFkZHJlc3MiOiIiLCJTdWJBZGRyZXNzIjoiIn0sIklzQ2hhbmdlZCI6ZmFsc2UsIklzTmV3IjpmYWxzZX19LHsiJGlkIjoiNDMyIiwiX2F0dGFjaGVkTWlsZXN0b25lcyI6W10sIlRhc2tEZWZpbml0aW9uIjp7IiRpZCI6IjQzMyIsIkdyb3VwTmFtZSI6bnVsbCwiU3RhcnREYXRlIjoiMjAyMS0xMi0xMFQwMDowMDowMCIsIkVuZERhdGUiOiIyMDIyLTAxLTA5VDIzOjU5OjAwIiwiUGVyY2VudGFnZUNvbXBsZXRlIjoxNS4wLCJTdHlsZSI6eyIkaWQiOiI0MzQiLCJTaGFwZSI6NCwiU2hhcGVUaGlja25lc3MiOjEsIkR1cmF0aW9uRm9ybWF0IjowLCJJbmNsdWRlTm9uV29ya2luZ0RheXNJbkR1cmF0aW9uIjpmYWxzZSwiUGVyY2VudGFnZUNvbXBsZXRlU3R5bGUiOnsiJGlkIjoiNDM1IiwiRm9udFNldHRpbmdzIjp7IiRpZCI6IjQzNiIsIkZvbnRTaXplIjoxMCwiRm9udE5hbWUiOiJDYWxpYnJpIiwiSXNCb2xkIjpmYWxzZSwiSXNJdGFsaWMiOmZhbHNlLCJJc1VuZGVybGluZWQiOmZhbHNlLCJQYXJlbnRTdHlsZSI6bnVsbH0sIkF1dG9TaXplIjowLCJGb3JlZ3JvdW5kIjp7IiRpZCI6IjQzNyIsIkNvbG9yIjp7IiRpZCI6IjQzOC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NDM5IiwiVG9wIjowLjAsIkxlZnQiOjAuMCwiUmlnaHQiOjAuMCwiQm90dG9tIjowLjB9LCJQYWRkaW5nIjp7IiRpZCI6IjQ0MCIsIlRvcCI6MC4wLCJMZWZ0IjowLjAsIlJpZ2h0IjowLjAsIkJvdHRvbSI6MC4wfSwiQmFja2dyb3VuZCI6eyIkaWQiOiI0NDEiLCJDb2xvciI6eyIkcmVmIjoiMjQifX0sIklzVmlzaWJsZSI6dHJ1ZSwiV2lkdGgiOjAuMCwiSGVpZ2h0IjowLjAsIkJvcmRlclN0eWxlIjp7IiRpZCI6IjQ0MiIsIkxpbmVDb2xvciI6bnVsbCwiTGluZVdlaWdodCI6MC4wLCJMaW5lVHlwZSI6MCwiUGFyZW50U3R5bGUiOm51bGx9LCJQYXJlbnRTdHlsZSI6bnVsbH0sIkR1cmF0aW9uU3R5bGUiOnsiJGlkIjoiNDQzIiwiRm9udFNldHRpbmdzIjp7IiRpZCI6IjQ0NCIsIkZvbnRTaXplIjoxMCwiRm9udE5hbWUiOiJDYWxpYnJpIiwiSXNCb2xkIjpmYWxzZSwiSXNJdGFsaWMiOmZhbHNlLCJJc1VuZGVybGluZWQiOmZhbHNlLCJQYXJlbnRTdHlsZSI6bnVsbH0sIkF1dG9TaXplIjowLCJGb3JlZ3JvdW5kIjp7IiRpZCI6IjQ0NSIsIkNvbG9yIjp7IiRpZCI6IjQ0NiIsIkEiOjI1NSwiUiI6MTY1LCJHIjoxNjUsIkIiOjE2NX19LCJNYXhXaWR0aCI6MjAwLjAsIk1heEhlaWdodCI6IkluZmluaXR5IiwiU21hcnRGb3JlZ3JvdW5kSXNBY3RpdmUiOmZhbHNlLCJIb3Jpem9udGFsQWxpZ25tZW50IjowLCJWZXJ0aWNhbEFsaWdubWVudCI6MCwiU21hcnRGb3JlZ3JvdW5kIjpudWxsLCJCYWNrZ3JvdW5kRmlsbFR5cGUiOjAsIk1hcmdpbiI6eyIkaWQiOiI0NDciLCJUb3AiOjAuMCwiTGVmdCI6MC4wLCJSaWdodCI6MC4wLCJCb3R0b20iOjAuMH0sIlBhZGRpbmciOnsiJGlkIjoiNDQ4IiwiVG9wIjowLjAsIkxlZnQiOjAuMCwiUmlnaHQiOjAuMCwiQm90dG9tIjowLjB9LCJCYWNrZ3JvdW5kIjp7IiRpZCI6IjQ0OSIsIkNvbG9yIjp7IiRpZCI6IjQ1MCIsIkEiOjAsIlIiOjI1NSwiRyI6MjU1LCJCIjoyNTV9fSwiSXNWaXNpYmxlIjp0cnVlLCJXaWR0aCI6MC4wLCJIZWlnaHQiOjAuMCwiQm9yZGVyU3R5bGUiOnsiJGlkIjoiNDUxIiwiTGluZUNvbG9yIjpudWxsLCJMaW5lV2VpZ2h0IjowLjAsIkxpbmVUeXBlIjowLCJQYXJlbnRTdHlsZSI6bnVsbH0sIlBhcmVudFN0eWxlIjpudWxsfSwiSG9yaXpvbnRhbENvbm5lY3RvclN0eWxlIjp7IiRpZCI6IjQ1MiIsIkxpbmVDb2xvciI6eyIkcmVmIjoiMjcifSwiTGluZVdlaWdodCI6MS4wLCJMaW5lVHlwZSI6MCwiUGFyZW50U3R5bGUiOm51bGx9LCJWZXJ0aWNhbENvbm5lY3RvclN0eWxlIjp7IiRpZCI6IjQ1MyIsIkxpbmVDb2xvciI6eyIkcmVmIjoiMzAifSwiTGluZVdlaWdodCI6MC4wLCJMaW5lVHlwZSI6MCwiUGFyZW50U3R5bGUiOm51bGx9LCJNYXJnaW4iOm51bGwsIlN0YXJ0RGF0ZVBvc2l0aW9uIjoxLCJFbmREYXRlUG9zaXRpb24iOjEsIkRhdGVJc1Zpc2libGUiOnRydWUsIlRpdGxlUG9zaXRpb24iOjIsIkR1cmF0aW9uUG9zaXRpb24iOjQsIlBlcmNlbnRhZ2VDb21wbGV0ZWRQb3NpdGlvbiI6NiwiU3BhY2luZyI6NSwiSXNCZWxvd1RpbWViYW5kIjp0cnVlLCJQZXJjZW50YWdlQ29tcGxldGVTaGFwZU9wYWNpdHkiOjM1LCJTaGFwZVN0eWxlIjp7IiRpZCI6IjQ1NCIsIk1hcmdpbiI6eyIkaWQiOiI0NTUiLCJUb3AiOjAuMCwiTGVmdCI6NC4wLCJSaWdodCI6NC4wLCJCb3R0b20iOjAuMH0sIlBhZGRpbmciOnsiJGlkIjoiNDU2IiwiVG9wIjowLjAsIkxlZnQiOjAuMCwiUmlnaHQiOjAuMCwiQm90dG9tIjowLjB9LCJCYWNrZ3JvdW5kIjp7IiRpZCI6IjQ1NyIsIkNvbG9yIjp7IiRpZCI6IjQ1OCIsIkEiOjI1NSwiUiI6MTExLCJHIjo0OSwiQiI6MTUyfX0sIklzVmlzaWJsZSI6dHJ1ZSwiV2lkdGgiOjAuMCwiSGVpZ2h0IjoxNi4wLCJCb3JkZXJTdHlsZSI6eyIkaWQiOiI0NTkiLCJMaW5lQ29sb3IiOnsiJHJlZiI6IjM4In0sIkxpbmVXZWlnaHQiOjAuMCwiTGluZVR5cGUiOjAsIlBhcmVudFN0eWxlIjpudWxsfSwiUGFyZW50U3R5bGUiOm51bGx9LCJUaXRsZVN0eWxlIjp7IiRpZCI6IjQ2MCIsIkZvbnRTZXR0aW5ncyI6eyIkaWQiOiI0NjEiLCJGb250U2l6ZSI6MTIsIkZvbnROYW1lIjoiQ2FsaWJyaSIsIklzQm9sZCI6dHJ1ZSwiSXNJdGFsaWMiOmZhbHNlLCJJc1VuZGVybGluZWQiOmZhbHNlLCJQYXJlbnRTdHlsZSI6bnVsbH0sIkF1dG9TaXplIjowLCJGb3JlZ3JvdW5kIjp7IiRpZCI6IjQ2MiIsIkNvbG9yIjp7IiRpZCI6IjQ2M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0NjQiLCJUb3AiOjAuMCwiTGVmdCI6MC4wLCJSaWdodCI6MC4wLCJCb3R0b20iOjAuMH0sIlBhZGRpbmciOnsiJGlkIjoiNDY1IiwiVG9wIjowLjAsIkxlZnQiOjAuMCwiUmlnaHQiOjAuMCwiQm90dG9tIjowLjB9LCJCYWNrZ3JvdW5kIjp7IiRpZCI6IjQ2NiIsIkNvbG9yIjp7IiRpZCI6IjQ2NyIsIkEiOjAsIlIiOjI1NSwiRyI6MjU1LCJCIjoyNTV9fSwiSXNWaXNpYmxlIjp0cnVlLCJXaWR0aCI6MC4wLCJIZWlnaHQiOjAuMCwiQm9yZGVyU3R5bGUiOnsiJGlkIjoiNDY4IiwiTGluZUNvbG9yIjpudWxsLCJMaW5lV2VpZ2h0IjowLjAsIkxpbmVUeXBlIjowLCJQYXJlbnRTdHlsZSI6bnVsbH0sIlBhcmVudFN0eWxlIjpudWxsfSwiRGF0ZVN0eWxlIjp7IiRpZCI6IjQ2OSIsIkZvbnRTZXR0aW5ncyI6eyIkaWQiOiI0NzAiLCJGb250U2l6ZSI6OCwiRm9udE5hbWUiOiJDYWxpYnJpIiwiSXNCb2xkIjp0cnVlLCJJc0l0YWxpYyI6ZmFsc2UsIklzVW5kZXJsaW5lZCI6ZmFsc2UsIlBhcmVudFN0eWxlIjpudWxsfSwiQXV0b1NpemUiOjAsIkZvcmVncm91bmQiOnsiJGlkIjoiNDcxIiwiQ29sb3IiOnsiJGlkIjoiNDcyIiwiQSI6MjU1LCJSIjoxMTUsIkciOjExNSwiQiI6MTE1fX0sIk1heFdpZHRoIjoyMDAuMCwiTWF4SGVpZ2h0IjoiSW5maW5pdHkiLCJTbWFydEZvcmVncm91bmRJc0FjdGl2ZSI6ZmFsc2UsIkhvcml6b250YWxBbGlnbm1lbnQiOjAsIlZlcnRpY2FsQWxpZ25tZW50IjowLCJTbWFydEZvcmVncm91bmQiOm51bGwsIkJhY2tncm91bmRGaWxsVHlwZSI6MCwiTWFyZ2luIjp7IiRpZCI6IjQ3MyIsIlRvcCI6MC4wLCJMZWZ0IjowLjAsIlJpZ2h0IjowLjAsIkJvdHRvbSI6MC4wfSwiUGFkZGluZyI6eyIkaWQiOiI0NzQiLCJUb3AiOjAuMCwiTGVmdCI6MC4wLCJSaWdodCI6MC4wLCJCb3R0b20iOjAuMH0sIkJhY2tncm91bmQiOnsiJGlkIjoiNDc1IiwiQ29sb3IiOnsiJGlkIjoiNDc2IiwiQSI6MCwiUiI6MjU1LCJHIjoyNTUsIkIiOjI1NX19LCJJc1Zpc2libGUiOnRydWUsIldpZHRoIjowLjAsIkhlaWdodCI6MC4wLCJCb3JkZXJTdHlsZSI6eyIkaWQiOiI0NzciLCJMaW5lQ29sb3IiOm51bGwsIkxpbmVXZWlnaHQiOjAuMCwiTGluZVR5cGUiOjAsIlBhcmVudFN0eWxlIjpudWxsfSwiUGFyZW50U3R5bGUiOm51bGx9LCJEYXRlRm9ybWF0Ijp7IiRyZWYiOiI0MjgifSwiV2Vla051bWJlcmluZyI6eyIkaWQiOiI0NzgiLCJGb3JtYXQiOjAsIklzVmlzaWJsZSI6ZmFsc2UsIkxhc3RLbm93blZpc2liaWxpdHlTdGF0ZSI6ZmFsc2V9LCJJc1Zpc2libGUiOnRydWUsIlBhcmVudFN0eWxlIjpudWxsfSwiSW5kZXgiOjExLCJTbWFydER1cmF0aW9uQWN0aXZhdGVkIjpmYWxzZSwiRGF0ZUZvcm1hdCI6eyIkcmVmIjoiNDI4In0sIldlZWtOdW1iZXJpbmciOnsiJGlkIjoiNDc5IiwiRm9ybWF0IjowLCJJc1Zpc2libGUiOmZhbHNlLCJMYXN0S25vd25WaXNpYmlsaXR5U3RhdGUiOmZhbHNlfSwiSWQiOiJmOGJjOGFhMS02MmQzLTRjNWItOGI2Zi1kN2EyYTUyZDNhNDQiLCJJbXBvcnRJZCI6bnVsbCwiVGl0bGUiOiJUYXNrIDciLCJOb3RlIjpudWxsLCJIeXBlcmxpbmsiOnsiJGlkIjoiNDgwIiwiQWRkcmVzcyI6IiIsIlN1YkFkZHJlc3MiOiIifSwiSXNDaGFuZ2VkIjpmYWxzZSwiSXNOZXciOmZhbHNlfX1dLCJfbWlsZXN0b25lcyI6W10sIklkIjoiOTJkYTM3ZGQtYjgyYi00N2ZhLWI0MWQtZjlkODVjYzNmYjdhIiwiSXNTaW5nbGVJdGVtUm93IjpmYWxzZX1dLCJJbmRleCI6MCwiSWQiOiI5MTZmZjAzYi0xNGJhLTQ0MTMtOWE5Ny0zYWIxZjJiYjkwYzQiLCJIZWFkZXJUZXh0IjoiU3ViLXN3aW1sYW5lIDEiLCJJc0RlZmF1bHQiOmZhbHNlLCJTdHlsZSI6eyIkaWQiOiI0ODEiLCJIZWFkZXJTdHlsZSI6eyIkaWQiOiI0ODIiLCJUZXh0U3R5bGUiOnsiJGlkIjoiNDgzIiwiRm9udFNldHRpbmdzIjp7IiRpZCI6IjQ4NCIsIkZvbnRTaXplIjoxMSwiRm9udE5hbWUiOiJDYWxpYnJpIiwiSXNCb2xkIjpmYWxzZSwiSXNJdGFsaWMiOmZhbHNlLCJJc1VuZGVybGluZWQiOmZhbHNlLCJQYXJlbnRTdHlsZSI6bnVsbH0sIkF1dG9TaXplIjoyLCJGb3JlZ3JvdW5kIjp7IiRpZCI6IjQ4NSIsIkNvbG9yIjp7IiRpZCI6IjQ4NiIsIkEiOjI1NSwiUiI6MCwiRyI6MCwiQiI6MH19LCJNYXhXaWR0aCI6NzQuODM5OTA5ODA4MzQyNTgzLCJNYXhIZWlnaHQiOiJJbmZpbml0eSIsIlNtYXJ0Rm9yZWdyb3VuZElzQWN0aXZlIjpmYWxzZSwiSG9yaXpvbnRhbEFsaWdubWVudCI6MCwiVmVydGljYWxBbGlnbm1lbnQiOjAsIlNtYXJ0Rm9yZWdyb3VuZCI6bnVsbCwiQmFja2dyb3VuZEZpbGxUeXBlIjowLCJNYXJnaW4iOnsiJGlkIjoiNDg3IiwiVG9wIjowLjAsIkxlZnQiOjAuMCwiUmlnaHQiOjAuMCwiQm90dG9tIjowLjB9LCJQYWRkaW5nIjp7IiRpZCI6IjQ4OCIsIlRvcCI6MC4wLCJMZWZ0IjowLjAsIlJpZ2h0IjowLjAsIkJvdHRvbSI6MC4wfSwiQmFja2dyb3VuZCI6eyIkaWQiOiI0ODkiLCJDb2xvciI6eyIkaWQiOiI0OTAiLCJBIjowLCJSIjoyNTUsIkciOjI1NSwiQiI6MjU1fX0sIklzVmlzaWJsZSI6dHJ1ZSwiV2lkdGgiOjAuMCwiSGVpZ2h0IjowLjAsIkJvcmRlclN0eWxlIjpudWxsLCJQYXJlbnRTdHlsZSI6bnVsbH0sIlJlY3RhbmdsZVN0eWxlIjp7IiRpZCI6IjQ5MSIsIk1hcmdpbiI6eyIkaWQiOiI0OTIiLCJUb3AiOjAuMCwiTGVmdCI6MC4wLCJSaWdodCI6MC4wLCJCb3R0b20iOjAuMH0sIlBhZGRpbmciOnsiJGlkIjoiNDkzIiwiVG9wIjowLjAsIkxlZnQiOjAuMCwiUmlnaHQiOjAuMCwiQm90dG9tIjowLjB9LCJCYWNrZ3JvdW5kIjp7IiRpZCI6IjQ5NCIsIkNvbG9yIjp7IiRpZCI6IjQ5NSIsIkEiOjYzLCJSIjoxMTEsIkciOjQ5LCJCIjoxNTJ9fSwiSXNWaXNpYmxlIjp0cnVlLCJXaWR0aCI6MC4wLCJIZWlnaHQiOjAuMCwiQm9yZGVyU3R5bGUiOnsiJGlkIjoiNDk2IiwiTGluZUNvbG9yIjp7IiRpZCI6IjQ5NyIsIiR0eXBlIjoiTkxSRS5Db21tb24uRG9tLlNvbGlkQ29sb3JCcnVzaCwgTkxSRS5Db21tb24iLCJDb2xvciI6eyIkaWQiOiI0OTgiLCJBIjoyNTUsIlIiOjI1NSwiRyI6MCwiQiI6MH19LCJMaW5lV2VpZ2h0IjowLjAsIkxpbmVUeXBlIjowLCJQYXJlbnRTdHlsZSI6bnVsbH0sIlBhcmVudFN0eWxlIjpudWxsfSwiTWFyZ2luIjp7IiRpZCI6IjQ5OSIsIlRvcCI6MC4wLCJMZWZ0IjowLjAsIlJpZ2h0IjowLjAsIkJvdHRvbSI6MC4wfSwiUGFkZGluZyI6eyIkaWQiOiI1MDAiLCJUb3AiOjAuMCwiTGVmdCI6MC4wLCJSaWdodCI6MC4wLCJCb3R0b20iOjAuMH0sIkJhY2tncm91bmQiOm51bGwsIklzVmlzaWJsZSI6dHJ1ZSwiV2lkdGgiOjAuMCwiSGVpZ2h0IjowLjAsIkJvcmRlclN0eWxlIjpudWxsLCJQYXJlbnRTdHlsZSI6bnVsbH0sIkJhY2tncm91bmRTdHlsZSI6eyIkaWQiOiI1MDEiLCJNYXJnaW4iOnsiJGlkIjoiNTAyIiwiVG9wIjowLjAsIkxlZnQiOjAuMCwiUmlnaHQiOjAuMCwiQm90dG9tIjowLjB9LCJQYWRkaW5nIjp7IiRpZCI6IjUwMyIsIlRvcCI6MC4wLCJMZWZ0IjowLjAsIlJpZ2h0IjowLjAsIkJvdHRvbSI6MC4wfSwiQmFja2dyb3VuZCI6eyIkaWQiOiI1MDQiLCJDb2xvciI6eyIkaWQiOiI1MDUiLCJBIjo1MSwiUiI6OTEsIkciOjE1NSwiQiI6MjEzfX0sIklzVmlzaWJsZSI6dHJ1ZSwiV2lkdGgiOjAuMCwiSGVpZ2h0IjowLjAsIkJvcmRlclN0eWxlIjp7IiRpZCI6IjUwNiIsIkxpbmVDb2xvciI6eyIkaWQiOiI1MDciLCIkdHlwZSI6Ik5MUkUuQ29tbW9uLkRvbS5Tb2xpZENvbG9yQnJ1c2gsIE5MUkUuQ29tbW9uIiwiQ29sb3IiOnsiJGlkIjoiNTA4IiwiQSI6MjU1LCJSIjo0NywiRyI6ODIsIkIiOjE0M319LCJMaW5lV2VpZ2h0IjowLjAsIkxpbmVUeXBlIjowLCJQYXJlbnRTdHlsZSI6bnVsbH0sIlBhcmVudFN0eWxlIjpudWxsfSwiTWFyZ2luIjp7IiRpZCI6IjUwOSIsIlRvcCI6MC4wLCJMZWZ0IjowLjAsIlJpZ2h0IjowLjAsIkJvdHRvbSI6MC4wfSwiUGFkZGluZyI6eyIkaWQiOiI1MTAiLCJUb3AiOjAuMCwiTGVmdCI6MC4wLCJSaWdodCI6MC4wLCJCb3R0b20iOjAuMH0sIklzVmlzaWJsZSI6dHJ1ZSwiV2lkdGgiOjAuMCwiSGVpZ2h0IjowLjAsIkJvcmRlclN0eWxlIjpudWxsLCJQYXJlbnRTdHlsZSI6bnVsbH19LHsiJGlkIjoiNTExIiwiX3Jvd3MiOlt7IiRpZCI6IjUxMiIsIl90YXNrcyI6W10sIl9taWxlc3RvbmVzIjpbeyIkaWQiOiI1MTMiLCJJZCI6ImJmMjA3MzVhLTc3Y2QtNDhiNy1hZDJjLTk0OWZlOTFlODk2NSIsIkluZGV4IjoxMiwiR3JvdXBJZCI6bnVsbCwiVGl0bGUiOiJNaWxlc3RvbmUgNSIsIkRhdGVUaW1lIjoiMjAyMS0wOS0yMFQyMzo1OTowMCIsIlBlcmNlbnRhZ2VDb21wbGV0ZSI6bnVsbCwiTm90ZSI6bnVsbCwiU3R5bGUiOnsiJGlkIjoiNTE0IiwiVGl0bGVQb3NpdGlvbiI6IkxlZnQiLCJEYXRlUG9zaXRpb24iOiJMZWZ0IiwiU2hhcGVUeXBlIjoxNCwiU2hhcGVTaXplIjoxLCJTaGFwZVN0eWxlIjp7IiRpZCI6IjUxNSIsIk1hcmdpbiI6eyIkaWQiOiI1MTYiLCJUb3AiOjUuMCwiTGVmdCI6MC4wLCJSaWdodCI6MC4wLCJCb3R0b20iOjAuMH0sIlBhZGRpbmciOnsiJGlkIjoiNTE3IiwiVG9wIjowLjAsIkxlZnQiOjAuMCwiUmlnaHQiOjAuMCwiQm90dG9tIjowLjB9LCJCYWNrZ3JvdW5kIjp7IiRpZCI6IjUxOCIsIkNvbG9yIjp7IiRpZCI6IjUxOSIsIkEiOjI1NSwiUiI6NDcsIkciOjU0LCJCIjoxNTN9fSwiSXNWaXNpYmxlIjp0cnVlLCJXaWR0aCI6MTguMCwiSGVpZ2h0IjoyMC4wLCJCb3JkZXJTdHlsZSI6eyIkaWQiOiI1MjAiLCJMaW5lQ29sb3IiOnsiJGlkIjoiNTIxIiwiJHR5cGUiOiJOTFJFLkNvbW1vbi5Eb20uU29saWRDb2xvckJydXNoLCBOTFJFLkNvbW1vbiIsIkNvbG9yIjp7IiRpZCI6IjUyMiIsIkEiOjI1NSwiUiI6MjU1LCJHIjowLCJCIjowfX0sIkxpbmVXZWlnaHQiOjAuMCwiTGluZVR5cGUiOjAsIlBhcmVudFN0eWxlIjpudWxsfSwiUGFyZW50U3R5bGUiOm51bGx9LCJUaXRsZVN0eWxlIjp7IiRpZCI6IjUyMyIsIkZvbnRTZXR0aW5ncyI6eyIkaWQiOiI1MjQiLCJGb250U2l6ZSI6MTEsIkZvbnROYW1lIjoiQ2FsaWJyaSIsIklzQm9sZCI6dHJ1ZSwiSXNJdGFsaWMiOmZhbHNlLCJJc1VuZGVybGluZWQiOmZhbHNlLCJQYXJlbnRTdHlsZSI6bnVsbH0sIkF1dG9TaXplIjowLCJGb3JlZ3JvdW5kIjp7IiRpZCI6IjUyNSIsIkNvbG9yIjp7IiRpZCI6IjUyNiIsIkEiOjI1NSwiUiI6MCwiRyI6MCwiQiI6MH19LCJNYXhXaWR0aCI6MjAwLjAsIk1heEhlaWdodCI6IkluZmluaXR5IiwiU21hcnRGb3JlZ3JvdW5kSXNBY3RpdmUiOmZhbHNlLCJIb3Jpem9udGFsQWxpZ25tZW50IjoyLCJWZXJ0aWNhbEFsaWdubWVudCI6MCwiU21hcnRGb3JlZ3JvdW5kIjpudWxsLCJCYWNrZ3JvdW5kRmlsbFR5cGUiOjAsIk1hcmdpbiI6eyIkaWQiOiI1MjciLCJUb3AiOjAuMCwiTGVmdCI6MC4wLCJSaWdodCI6MC4wLCJCb3R0b20iOjAuMH0sIlBhZGRpbmciOnsiJGlkIjoiNTI4IiwiVG9wIjowLjAsIkxlZnQiOjAuMCwiUmlnaHQiOjAuMCwiQm90dG9tIjowLjB9LCJCYWNrZ3JvdW5kIjp7IiRpZCI6IjUyOSIsIkNvbG9yIjp7IiRpZCI6IjUzMCIsIkEiOjAsIlIiOjI1NSwiRyI6MjU1LCJCIjoyNTV9fSwiSXNWaXNpYmxlIjp0cnVlLCJXaWR0aCI6MC4wLCJIZWlnaHQiOjAuMCwiQm9yZGVyU3R5bGUiOm51bGwsIlBhcmVudFN0eWxlIjpudWxsfSwiRGF0ZVN0eWxlIjp7IiRpZCI6IjUzMSIsIkZvbnRTZXR0aW5ncyI6eyIkaWQiOiI1MzIiLCJGb250U2l6ZSI6OCwiRm9udE5hbWUiOiJDYWxpYnJpIiwiSXNCb2xkIjp0cnVlLCJJc0l0YWxpYyI6ZmFsc2UsIklzVW5kZXJsaW5lZCI6ZmFsc2UsIlBhcmVudFN0eWxlIjpudWxsfSwiQXV0b1NpemUiOjAsIkZvcmVncm91bmQiOnsiJGlkIjoiNTMzIiwiQ29sb3IiOnsiJGlkIjoiNTM0IiwiQSI6MjU1LCJSIjoxMTUsIkciOjExNSwiQiI6MTE1fX0sIk1heFdpZHRoIjoyMDAuMCwiTWF4SGVpZ2h0IjoiSW5maW5pdHkiLCJTbWFydEZvcmVncm91bmRJc0FjdGl2ZSI6ZmFsc2UsIkhvcml6b250YWxBbGlnbm1lbnQiOjIsIlZlcnRpY2FsQWxpZ25tZW50IjowLCJTbWFydEZvcmVncm91bmQiOm51bGwsIkJhY2tncm91bmRGaWxsVHlwZSI6MCwiTWFyZ2luIjp7IiRpZCI6IjUzNSIsIlRvcCI6MC4wLCJMZWZ0IjowLjAsIlJpZ2h0IjowLjAsIkJvdHRvbSI6MC4wfSwiUGFkZGluZyI6eyIkaWQiOiI1MzYiLCJUb3AiOjAuMCwiTGVmdCI6MC4wLCJSaWdodCI6MC4wLCJCb3R0b20iOjAuMH0sIkJhY2tncm91bmQiOnsiJGlkIjoiNTM3IiwiQ29sb3IiOnsiJGlkIjoiNTM4IiwiQSI6MCwiUiI6MjU1LCJHIjoyNTUsIkIiOjI1NX19LCJJc1Zpc2libGUiOnRydWUsIldpZHRoIjowLjAsIkhlaWdodCI6MC4wLCJCb3JkZXJTdHlsZSI6bnVsbCwiUGFyZW50U3R5bGUiOm51bGx9LCJEYXRlRm9ybWF0Ijp7IiRpZCI6IjUzOSIsIkZvcm1hdFN0cmluZyI6Ik1NTSBkIiwiU2VwYXJhdG9yIjoiLyIsIlVzZUludGVybmF0aW9uYWxEYXRlRm9ybWF0IjpmYWxzZSwiRGF0ZUlzVmlzaWJsZSI6dHJ1ZSwiVGltZUlzVmlzaWJsZSI6ZmFsc2UsIkhvdXJEaWdpdHMiOjEsIkFtUG1EZXNpZ25hdG9yIjoyLCJUcmltMDBNaW51dGVzIjpmYWxzZSwiTGFzdEtub3duVmlzaWJpbGl0eVN0YXRlIjp7IiRpZCI6IjU0MCIsIkRhdGVQYXJ0SXNWaXNpYmxlIjp0cnVlLCJUaW1lUGFydElzVmlzaWJsZSI6ZmFsc2V9fSwiV2Vla051bWJlcmluZyI6eyIkaWQiOiI1NDEiLCJGb3JtYXQiOjAsIklzVmlzaWJsZSI6ZmFsc2UsIkxhc3RLbm93blZpc2liaWxpdHlTdGF0ZSI6ZmFsc2V9LCJJc1Zpc2libGUiOnRydWUsIlBhcmVudFN0eWxlIjpudWxsfSwiSHlwZXJsaW5rIjpudWxsLCJJbXBvcnRJZCI6bnVsbH0seyIkaWQiOiI1NDIiLCJJZCI6Ijc3ZDE0ZjI1LTIyNWEtNDhkZC1iOWQ0LWU0OWE1M2I2YzRjMCIsIkluZGV4IjoxMywiR3JvdXBJZCI6bnVsbCwiVGl0bGUiOiJNaWxlc3RvbmUgNCIsIkRhdGVUaW1lIjoiMjAyMS0wOC0xMlQyMzo1OTowMCIsIlBlcmNlbnRhZ2VDb21wbGV0ZSI6bnVsbCwiTm90ZSI6bnVsbCwiU3R5bGUiOnsiJGlkIjoiNTQzIiwiVGl0bGVQb3NpdGlvbiI6IkxlZnQiLCJEYXRlUG9zaXRpb24iOiJMZWZ0IiwiU2hhcGVUeXBlIjoxNCwiU2hhcGVTaXplIjoxLCJTaGFwZVN0eWxlIjp7IiRpZCI6IjU0NCIsIk1hcmdpbiI6eyIkaWQiOiI1NDUiLCJUb3AiOjUuMCwiTGVmdCI6MC4wLCJSaWdodCI6MC4wLCJCb3R0b20iOjAuMH0sIlBhZGRpbmciOnsiJGlkIjoiNTQ2IiwiVG9wIjowLjAsIkxlZnQiOjAuMCwiUmlnaHQiOjAuMCwiQm90dG9tIjowLjB9LCJCYWNrZ3JvdW5kIjp7IiRpZCI6IjU0NyIsIkNvbG9yIjp7IiRpZCI6IjU0OCIsIkEiOjI1NSwiUiI6NDcsIkciOjU0LCJCIjoxNTN9fSwiSXNWaXNpYmxlIjp0cnVlLCJXaWR0aCI6MTguMCwiSGVpZ2h0IjoyMC4wLCJCb3JkZXJTdHlsZSI6eyIkaWQiOiI1NDkiLCJMaW5lQ29sb3IiOnsiJHJlZiI6IjUyMSJ9LCJMaW5lV2VpZ2h0IjowLjAsIkxpbmVUeXBlIjowLCJQYXJlbnRTdHlsZSI6bnVsbH0sIlBhcmVudFN0eWxlIjpudWxsfSwiVGl0bGVTdHlsZSI6eyIkaWQiOiI1NTAiLCJGb250U2V0dGluZ3MiOnsiJGlkIjoiNTUxIiwiRm9udFNpemUiOjExLCJGb250TmFtZSI6IkNhbGlicmkiLCJJc0JvbGQiOnRydWUsIklzSXRhbGljIjpmYWxzZSwiSXNVbmRlcmxpbmVkIjpmYWxzZSwiUGFyZW50U3R5bGUiOm51bGx9LCJBdXRvU2l6ZSI6MCwiRm9yZWdyb3VuZCI6eyIkaWQiOiI1NTIiLCJDb2xvciI6eyIkaWQiOiI1NTMiLCJBIjoyNTUsIlIiOjAsIkciOjAsIkIiOjB9fSwiTWF4V2lkdGgiOjIwMC4wLCJNYXhIZWlnaHQiOiJJbmZpbml0eSIsIlNtYXJ0Rm9yZWdyb3VuZElzQWN0aXZlIjpmYWxzZSwiSG9yaXpvbnRhbEFsaWdubWVudCI6MiwiVmVydGljYWxBbGlnbm1lbnQiOjAsIlNtYXJ0Rm9yZWdyb3VuZCI6bnVsbCwiQmFja2dyb3VuZEZpbGxUeXBlIjowLCJNYXJnaW4iOnsiJGlkIjoiNTU0IiwiVG9wIjowLjAsIkxlZnQiOjAuMCwiUmlnaHQiOjAuMCwiQm90dG9tIjowLjB9LCJQYWRkaW5nIjp7IiRpZCI6IjU1NSIsIlRvcCI6MC4wLCJMZWZ0IjowLjAsIlJpZ2h0IjowLjAsIkJvdHRvbSI6MC4wfSwiQmFja2dyb3VuZCI6eyIkaWQiOiI1NTYiLCJDb2xvciI6eyIkaWQiOiI1NTciLCJBIjowLCJSIjoyNTUsIkciOjI1NSwiQiI6MjU1fX0sIklzVmlzaWJsZSI6dHJ1ZSwiV2lkdGgiOjAuMCwiSGVpZ2h0IjowLjAsIkJvcmRlclN0eWxlIjpudWxsLCJQYXJlbnRTdHlsZSI6bnVsbH0sIkRhdGVTdHlsZSI6eyIkaWQiOiI1NTgiLCJGb250U2V0dGluZ3MiOnsiJGlkIjoiNTU5IiwiRm9udFNpemUiOjgsIkZvbnROYW1lIjoiQ2FsaWJyaSIsIklzQm9sZCI6dHJ1ZSwiSXNJdGFsaWMiOmZhbHNlLCJJc1VuZGVybGluZWQiOmZhbHNlLCJQYXJlbnRTdHlsZSI6bnVsbH0sIkF1dG9TaXplIjowLCJGb3JlZ3JvdW5kIjp7IiRpZCI6IjU2MCIsIkNvbG9yIjp7IiRpZCI6IjU2MSIsIkEiOjI1NSwiUiI6MTE1LCJHIjoxMTUsIkIiOjExNX19LCJNYXhXaWR0aCI6MjAwLjAsIk1heEhlaWdodCI6IkluZmluaXR5IiwiU21hcnRGb3JlZ3JvdW5kSXNBY3RpdmUiOmZhbHNlLCJIb3Jpem9udGFsQWxpZ25tZW50IjoyLCJWZXJ0aWNhbEFsaWdubWVudCI6MCwiU21hcnRGb3JlZ3JvdW5kIjpudWxsLCJCYWNrZ3JvdW5kRmlsbFR5cGUiOjAsIk1hcmdpbiI6eyIkaWQiOiI1NjIiLCJUb3AiOjAuMCwiTGVmdCI6MC4wLCJSaWdodCI6MC4wLCJCb3R0b20iOjAuMH0sIlBhZGRpbmciOnsiJGlkIjoiNTYzIiwiVG9wIjowLjAsIkxlZnQiOjAuMCwiUmlnaHQiOjAuMCwiQm90dG9tIjowLjB9LCJCYWNrZ3JvdW5kIjp7IiRpZCI6IjU2NCIsIkNvbG9yIjp7IiRpZCI6IjU2NSIsIkEiOjAsIlIiOjI1NSwiRyI6MjU1LCJCIjoyNTV9fSwiSXNWaXNpYmxlIjp0cnVlLCJXaWR0aCI6MC4wLCJIZWlnaHQiOjAuMCwiQm9yZGVyU3R5bGUiOm51bGwsIlBhcmVudFN0eWxlIjpudWxsfSwiRGF0ZUZvcm1hdCI6eyIkaWQiOiI1NjY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1NjciLCJEYXRlUGFydElzVmlzaWJsZSI6dHJ1ZSwiVGltZVBhcnRJc1Zpc2libGUiOmZhbHNlfX0sIldlZWtOdW1iZXJpbmciOnsiJGlkIjoiNTY4IiwiRm9ybWF0IjowLCJJc1Zpc2libGUiOmZhbHNlLCJMYXN0S25vd25WaXNpYmlsaXR5U3RhdGUiOmZhbHNlfSwiSXNWaXNpYmxlIjp0cnVlLCJQYXJlbnRTdHlsZSI6bnVsbH0sIkh5cGVybGluayI6bnVsbCwiSW1wb3J0SWQiOm51bGx9LHsiJGlkIjoiNTY5IiwiSWQiOiI3ZTdkMmFiYS05M2QyLTQyMzMtYWNkYS1jODFhNDA0MDA2YmUiLCJJbmRleCI6MTQsIkdyb3VwSWQiOm51bGwsIlRpdGxlIjoiTWlsZXN0b25lIDYiLCJEYXRlVGltZSI6IjIwMjEtMTAtMzBUMjM6NTk6MDAiLCJQZXJjZW50YWdlQ29tcGxldGUiOm51bGwsIk5vdGUiOm51bGwsIlN0eWxlIjp7IiRpZCI6IjU3MCIsIlRpdGxlUG9zaXRpb24iOiJMZWZ0IiwiRGF0ZVBvc2l0aW9uIjoiTGVmdCIsIlNoYXBlVHlwZSI6MTQsIlNoYXBlU2l6ZSI6MSwiU2hhcGVTdHlsZSI6eyIkaWQiOiI1NzEiLCJNYXJnaW4iOnsiJGlkIjoiNTcyIiwiVG9wIjo1LjAsIkxlZnQiOjAuMCwiUmlnaHQiOjAuMCwiQm90dG9tIjowLjB9LCJQYWRkaW5nIjp7IiRpZCI6IjU3MyIsIlRvcCI6MC4wLCJMZWZ0IjowLjAsIlJpZ2h0IjowLjAsIkJvdHRvbSI6MC4wfSwiQmFja2dyb3VuZCI6eyIkaWQiOiI1NzQiLCJDb2xvciI6eyIkaWQiOiI1NzUiLCJBIjoyNTUsIlIiOjQ3LCJHIjo1NCwiQiI6MTUzfX0sIklzVmlzaWJsZSI6dHJ1ZSwiV2lkdGgiOjE4LjAsIkhlaWdodCI6MjAuMCwiQm9yZGVyU3R5bGUiOnsiJGlkIjoiNTc2IiwiTGluZUNvbG9yIjp7IiRyZWYiOiI1MjEifSwiTGluZVdlaWdodCI6MC4wLCJMaW5lVHlwZSI6MCwiUGFyZW50U3R5bGUiOm51bGx9LCJQYXJlbnRTdHlsZSI6bnVsbH0sIlRpdGxlU3R5bGUiOnsiJGlkIjoiNTc3IiwiRm9udFNldHRpbmdzIjp7IiRpZCI6IjU3OCIsIkZvbnRTaXplIjoxMSwiRm9udE5hbWUiOiJDYWxpYnJpIiwiSXNCb2xkIjp0cnVlLCJJc0l0YWxpYyI6ZmFsc2UsIklzVW5kZXJsaW5lZCI6ZmFsc2UsIlBhcmVudFN0eWxlIjpudWxsfSwiQXV0b1NpemUiOjAsIkZvcmVncm91bmQiOnsiJGlkIjoiNTc5IiwiQ29sb3IiOnsiJGlkIjoiNTgwIiwiQSI6MjU1LCJSIjowLCJHIjowLCJCIjowfX0sIk1heFdpZHRoIjoyMDAuMCwiTWF4SGVpZ2h0IjoiSW5maW5pdHkiLCJTbWFydEZvcmVncm91bmRJc0FjdGl2ZSI6ZmFsc2UsIkhvcml6b250YWxBbGlnbm1lbnQiOjIsIlZlcnRpY2FsQWxpZ25tZW50IjowLCJTbWFydEZvcmVncm91bmQiOm51bGwsIkJhY2tncm91bmRGaWxsVHlwZSI6MCwiTWFyZ2luIjp7IiRpZCI6IjU4MSIsIlRvcCI6MC4wLCJMZWZ0IjowLjAsIlJpZ2h0IjowLjAsIkJvdHRvbSI6MC4wfSwiUGFkZGluZyI6eyIkaWQiOiI1ODIiLCJUb3AiOjAuMCwiTGVmdCI6MC4wLCJSaWdodCI6MC4wLCJCb3R0b20iOjAuMH0sIkJhY2tncm91bmQiOnsiJGlkIjoiNTgzIiwiQ29sb3IiOnsiJGlkIjoiNTg0IiwiQSI6MCwiUiI6MjU1LCJHIjoyNTUsIkIiOjI1NX19LCJJc1Zpc2libGUiOnRydWUsIldpZHRoIjowLjAsIkhlaWdodCI6MC4wLCJCb3JkZXJTdHlsZSI6bnVsbCwiUGFyZW50U3R5bGUiOm51bGx9LCJEYXRlU3R5bGUiOnsiJGlkIjoiNTg1IiwiRm9udFNldHRpbmdzIjp7IiRpZCI6IjU4NiIsIkZvbnRTaXplIjo4LCJGb250TmFtZSI6IkNhbGlicmkiLCJJc0JvbGQiOnRydWUsIklzSXRhbGljIjpmYWxzZSwiSXNVbmRlcmxpbmVkIjpmYWxzZSwiUGFyZW50U3R5bGUiOm51bGx9LCJBdXRvU2l6ZSI6MCwiRm9yZWdyb3VuZCI6eyIkaWQiOiI1ODciLCJDb2xvciI6eyIkaWQiOiI1ODgiLCJBIjoyNTUsIlIiOjExNSwiRyI6MTE1LCJCIjoxMTV9fSwiTWF4V2lkdGgiOjIwMC4wLCJNYXhIZWlnaHQiOiJJbmZpbml0eSIsIlNtYXJ0Rm9yZWdyb3VuZElzQWN0aXZlIjpmYWxzZSwiSG9yaXpvbnRhbEFsaWdubWVudCI6MiwiVmVydGljYWxBbGlnbm1lbnQiOjAsIlNtYXJ0Rm9yZWdyb3VuZCI6bnVsbCwiQmFja2dyb3VuZEZpbGxUeXBlIjowLCJNYXJnaW4iOnsiJGlkIjoiNTg5IiwiVG9wIjowLjAsIkxlZnQiOjAuMCwiUmlnaHQiOjAuMCwiQm90dG9tIjowLjB9LCJQYWRkaW5nIjp7IiRpZCI6IjU5MCIsIlRvcCI6MC4wLCJMZWZ0IjowLjAsIlJpZ2h0IjowLjAsIkJvdHRvbSI6MC4wfSwiQmFja2dyb3VuZCI6eyIkaWQiOiI1OTEiLCJDb2xvciI6eyIkaWQiOiI1OTIiLCJBIjowLCJSIjoyNTUsIkciOjI1NSwiQiI6MjU1fX0sIklzVmlzaWJsZSI6dHJ1ZSwiV2lkdGgiOjAuMCwiSGVpZ2h0IjowLjAsIkJvcmRlclN0eWxlIjpudWxsLCJQYXJlbnRTdHlsZSI6bnVsbH0sIkRhdGVGb3JtYXQiOnsiJGlkIjoiNTkzIiwiRm9ybWF0U3RyaW5nIjoiTU1NIGQiLCJTZXBhcmF0b3IiOiIvIiwiVXNlSW50ZXJuYXRpb25hbERhdGVGb3JtYXQiOmZhbHNlLCJEYXRlSXNWaXNpYmxlIjp0cnVlLCJUaW1lSXNWaXNpYmxlIjpmYWxzZSwiSG91ckRpZ2l0cyI6MSwiQW1QbURlc2lnbmF0b3IiOjIsIlRyaW0wME1pbnV0ZXMiOmZhbHNlLCJMYXN0S25vd25WaXNpYmlsaXR5U3RhdGUiOnsiJGlkIjoiNTk0IiwiRGF0ZVBhcnRJc1Zpc2libGUiOnRydWUsIlRpbWVQYXJ0SXNWaXNpYmxlIjpmYWxzZX19LCJXZWVrTnVtYmVyaW5nIjp7IiRpZCI6IjU5NSIsIkZvcm1hdCI6MCwiSXNWaXNpYmxlIjpmYWxzZSwiTGFzdEtub3duVmlzaWJpbGl0eVN0YXRlIjpmYWxzZX0sIklzVmlzaWJsZSI6dHJ1ZSwiUGFyZW50U3R5bGUiOm51bGx9LCJIeXBlcmxpbmsiOm51bGwsIkltcG9ydElkIjpudWxsfV0sIklkIjoiNWYwNzQwYTItNmIwZC00YjZkLTgzNmUtOTA5NDZkYjJmZDBiIiwiSXNTaW5nbGVJdGVtUm93IjpmYWxzZX0seyIkaWQiOiI1OTYiLCJfdGFza3MiOltdLCJfbWlsZXN0b25lcyI6W3siJGlkIjoiNTk3IiwiSWQiOiI5OTBlMjBmMC02ZmZjLTQxYjEtYWI1OC1iYWJiNmE0OTQ5ZGMiLCJJbmRleCI6MTUsIkdyb3VwSWQiOm51bGwsIlRpdGxlIjoiVW50aXRsZWQgbWlsZXN0b25lIiwiRGF0ZVRpbWUiOiIyMDIxLTA5LTIxVDIzOjU5OjAwIiwiUGVyY2VudGFnZUNvbXBsZXRlIjpudWxsLCJOb3RlIjpudWxsLCJTdHlsZSI6eyIkaWQiOiI1OTgiLCJUaXRsZVBvc2l0aW9uIjoiTGVmdCIsIkRhdGVQb3NpdGlvbiI6IkxlZnQiLCJTaGFwZVR5cGUiOjAsIlNoYXBlU2l6ZSI6MSwiU2hhcGVTdHlsZSI6eyIkaWQiOiI1OTkiLCJNYXJnaW4iOnsiJGlkIjoiNjAwIiwiVG9wIjo1LjAsIkxlZnQiOjAuMCwiUmlnaHQiOjAuMCwiQm90dG9tIjowLjB9LCJQYWRkaW5nIjp7IiRpZCI6IjYwMSIsIlRvcCI6MC4wLCJMZWZ0IjowLjAsIlJpZ2h0IjowLjAsIkJvdHRvbSI6MC4wfSwiQmFja2dyb3VuZCI6eyIkaWQiOiI2MDIiLCJDb2xvciI6eyIkaWQiOiI2MDMiLCJBIjoyNTUsIlIiOjQ3LCJHIjo1NCwiQiI6MTUzfX0sIklzVmlzaWJsZSI6dHJ1ZSwiV2lkdGgiOjE4LjAsIkhlaWdodCI6MjAuMCwiQm9yZGVyU3R5bGUiOnsiJGlkIjoiNjA0IiwiTGluZUNvbG9yIjp7IiRyZWYiOiI1MjEifSwiTGluZVdlaWdodCI6MC4wLCJMaW5lVHlwZSI6MCwiUGFyZW50U3R5bGUiOm51bGx9LCJQYXJlbnRTdHlsZSI6bnVsbH0sIlRpdGxlU3R5bGUiOnsiJGlkIjoiNjA1IiwiRm9udFNldHRpbmdzIjp7IiRpZCI6IjYwNiIsIkZvbnRTaXplIjoxMSwiRm9udE5hbWUiOiJDYWxpYnJpIiwiSXNCb2xkIjp0cnVlLCJJc0l0YWxpYyI6ZmFsc2UsIklzVW5kZXJsaW5lZCI6ZmFsc2UsIlBhcmVudFN0eWxlIjpudWxsfSwiQXV0b1NpemUiOjAsIkZvcmVncm91bmQiOnsiJGlkIjoiNjA3IiwiQ29sb3IiOnsiJGlkIjoiNjA4IiwiQSI6MjU1LCJSIjowLCJHIjowLCJCIjowfX0sIk1heFdpZHRoIjoyMDAuMCwiTWF4SGVpZ2h0IjoiSW5maW5pdHkiLCJTbWFydEZvcmVncm91bmRJc0FjdGl2ZSI6ZmFsc2UsIkhvcml6b250YWxBbGlnbm1lbnQiOjIsIlZlcnRpY2FsQWxpZ25tZW50IjowLCJTbWFydEZvcmVncm91bmQiOm51bGwsIkJhY2tncm91bmRGaWxsVHlwZSI6MCwiTWFyZ2luIjp7IiRpZCI6IjYwOSIsIlRvcCI6MC4wLCJMZWZ0IjowLjAsIlJpZ2h0IjowLjAsIkJvdHRvbSI6MC4wfSwiUGFkZGluZyI6eyIkaWQiOiI2MTAiLCJUb3AiOjAuMCwiTGVmdCI6MC4wLCJSaWdodCI6MC4wLCJCb3R0b20iOjAuMH0sIkJhY2tncm91bmQiOnsiJGlkIjoiNjExIiwiQ29sb3IiOnsiJGlkIjoiNjEyIiwiQSI6MCwiUiI6MjU1LCJHIjoyNTUsIkIiOjI1NX19LCJJc1Zpc2libGUiOnRydWUsIldpZHRoIjowLjAsIkhlaWdodCI6MC4wLCJCb3JkZXJTdHlsZSI6bnVsbCwiUGFyZW50U3R5bGUiOm51bGx9LCJEYXRlU3R5bGUiOnsiJGlkIjoiNjEzIiwiRm9udFNldHRpbmdzIjp7IiRpZCI6IjYxNCIsIkZvbnRTaXplIjo4LCJGb250TmFtZSI6IkNhbGlicmkiLCJJc0JvbGQiOnRydWUsIklzSXRhbGljIjpmYWxzZSwiSXNVbmRlcmxpbmVkIjpmYWxzZSwiUGFyZW50U3R5bGUiOm51bGx9LCJBdXRvU2l6ZSI6MCwiRm9yZWdyb3VuZCI6eyIkaWQiOiI2MTUiLCJDb2xvciI6eyIkaWQiOiI2MTYiLCJBIjoyNTUsIlIiOjExNSwiRyI6MTE1LCJCIjoxMTV9fSwiTWF4V2lkdGgiOjIwMC4wLCJNYXhIZWlnaHQiOiJJbmZpbml0eSIsIlNtYXJ0Rm9yZWdyb3VuZElzQWN0aXZlIjpmYWxzZSwiSG9yaXpvbnRhbEFsaWdubWVudCI6MiwiVmVydGljYWxBbGlnbm1lbnQiOjAsIlNtYXJ0Rm9yZWdyb3VuZCI6bnVsbCwiQmFja2dyb3VuZEZpbGxUeXBlIjowLCJNYXJnaW4iOnsiJGlkIjoiNjE3IiwiVG9wIjowLjAsIkxlZnQiOjAuMCwiUmlnaHQiOjAuMCwiQm90dG9tIjowLjB9LCJQYWRkaW5nIjp7IiRpZCI6IjYxOCIsIlRvcCI6MC4wLCJMZWZ0IjowLjAsIlJpZ2h0IjowLjAsIkJvdHRvbSI6MC4wfSwiQmFja2dyb3VuZCI6eyIkaWQiOiI2MTkiLCJDb2xvciI6eyIkaWQiOiI2MjAiLCJBIjowLCJSIjoyNTUsIkciOjI1NSwiQiI6MjU1fX0sIklzVmlzaWJsZSI6dHJ1ZSwiV2lkdGgiOjAuMCwiSGVpZ2h0IjowLjAsIkJvcmRlclN0eWxlIjpudWxsLCJQYXJlbnRTdHlsZSI6bnVsbH0sIkRhdGVGb3JtYXQiOnsiJGlkIjoiNjIxIiwiRm9ybWF0U3RyaW5nIjoiTU1NIGQiLCJTZXBhcmF0b3IiOiIvIiwiVXNlSW50ZXJuYXRpb25hbERhdGVGb3JtYXQiOmZhbHNlLCJEYXRlSXNWaXNpYmxlIjp0cnVlLCJUaW1lSXNWaXNpYmxlIjpmYWxzZSwiSG91ckRpZ2l0cyI6MSwiQW1QbURlc2lnbmF0b3IiOjIsIlRyaW0wME1pbnV0ZXMiOmZhbHNlLCJMYXN0S25vd25WaXNpYmlsaXR5U3RhdGUiOnsiJGlkIjoiNjIyIiwiRGF0ZVBhcnRJc1Zpc2libGUiOnRydWUsIlRpbWVQYXJ0SXNWaXNpYmxlIjpmYWxzZX19LCJXZWVrTnVtYmVyaW5nIjp7IiRpZCI6IjYyMyIsIkZvcm1hdCI6MCwiSXNWaXNpYmxlIjpmYWxzZSwiTGFzdEtub3duVmlzaWJpbGl0eVN0YXRlIjpmYWxzZX0sIklzVmlzaWJsZSI6ZmFsc2UsIlBhcmVudFN0eWxlIjpudWxsfSwiSHlwZXJsaW5rIjpudWxsLCJJbXBvcnRJZCI6bnVsbH1dLCJJZCI6IjAwMDAwMDAwLTAwMDAtMDAwMC0wMDAwLTAwMDAwMDAwMDAwMCIsIklzU2luZ2xlSXRlbVJvdyI6dHJ1ZX1dLCJJbmRleCI6MSwiSWQiOiIzYTY1MzQzMi02NmUyLTRkMWItYjFkMy03NmJhZWQ0NjRhNzYiLCJIZWFkZXJUZXh0IjoiU3ViLXN3aW1sYW5lIDIiLCJJc0RlZmF1bHQiOmZhbHNlLCJTdHlsZSI6eyIkaWQiOiI2MjQiLCJIZWFkZXJTdHlsZSI6eyIkaWQiOiI2MjUiLCJUZXh0U3R5bGUiOnsiJGlkIjoiNjI2IiwiRm9udFNldHRpbmdzIjp7IiRpZCI6IjYyNyIsIkZvbnRTaXplIjoxMSwiRm9udE5hbWUiOiJDYWxpYnJpIiwiSXNCb2xkIjpmYWxzZSwiSXNJdGFsaWMiOmZhbHNlLCJJc1VuZGVybGluZWQiOmZhbHNlLCJQYXJlbnRTdHlsZSI6bnVsbH0sIkF1dG9TaXplIjoyLCJGb3JlZ3JvdW5kIjp7IiRpZCI6IjYyOCIsIkNvbG9yIjp7IiRpZCI6IjYyOSIsIkEiOjI1NSwiUiI6MCwiRyI6MCwiQiI6MH19LCJNYXhXaWR0aCI6NzQuODM5OTA5ODA4MzQyNTgzLCJNYXhIZWlnaHQiOiJJbmZpbml0eSIsIlNtYXJ0Rm9yZWdyb3VuZElzQWN0aXZlIjpmYWxzZSwiSG9yaXpvbnRhbEFsaWdubWVudCI6MCwiVmVydGljYWxBbGlnbm1lbnQiOjAsIlNtYXJ0Rm9yZWdyb3VuZCI6bnVsbCwiQmFja2dyb3VuZEZpbGxUeXBlIjowLCJNYXJnaW4iOnsiJGlkIjoiNjMwIiwiVG9wIjowLjAsIkxlZnQiOjAuMCwiUmlnaHQiOjAuMCwiQm90dG9tIjowLjB9LCJQYWRkaW5nIjp7IiRpZCI6IjYzMSIsIlRvcCI6MC4wLCJMZWZ0IjowLjAsIlJpZ2h0IjowLjAsIkJvdHRvbSI6MC4wfSwiQmFja2dyb3VuZCI6eyIkaWQiOiI2MzIiLCJDb2xvciI6eyIkaWQiOiI2MzMiLCJBIjowLCJSIjoyNTUsIkciOjI1NSwiQiI6MjU1fX0sIklzVmlzaWJsZSI6dHJ1ZSwiV2lkdGgiOjAuMCwiSGVpZ2h0IjowLjAsIkJvcmRlclN0eWxlIjpudWxsLCJQYXJlbnRTdHlsZSI6bnVsbH0sIlJlY3RhbmdsZVN0eWxlIjp7IiRpZCI6IjYzNCIsIk1hcmdpbiI6eyIkaWQiOiI2MzUiLCJUb3AiOjAuMCwiTGVmdCI6MC4wLCJSaWdodCI6MC4wLCJCb3R0b20iOjAuMH0sIlBhZGRpbmciOnsiJGlkIjoiNjM2IiwiVG9wIjowLjAsIkxlZnQiOjAuMCwiUmlnaHQiOjAuMCwiQm90dG9tIjowLjB9LCJCYWNrZ3JvdW5kIjp7IiRpZCI6IjYzNyIsIkNvbG9yIjp7IiRpZCI6IjYzOCIsIkEiOjYzLCJSIjo0NywiRyI6NTQsIkIiOjE1M319LCJJc1Zpc2libGUiOnRydWUsIldpZHRoIjowLjAsIkhlaWdodCI6MC4wLCJCb3JkZXJTdHlsZSI6eyIkaWQiOiI2MzkiLCJMaW5lQ29sb3IiOnsiJGlkIjoiNjQwIiwiJHR5cGUiOiJOTFJFLkNvbW1vbi5Eb20uU29saWRDb2xvckJydXNoLCBOTFJFLkNvbW1vbiIsIkNvbG9yIjp7IiRpZCI6IjY0MSIsIkEiOjI1NSwiUiI6MjU1LCJHIjowLCJCIjowfX0sIkxpbmVXZWlnaHQiOjAuMCwiTGluZVR5cGUiOjAsIlBhcmVudFN0eWxlIjpudWxsfSwiUGFyZW50U3R5bGUiOm51bGx9LCJNYXJnaW4iOnsiJGlkIjoiNjQyIiwiVG9wIjowLjAsIkxlZnQiOjAuMCwiUmlnaHQiOjAuMCwiQm90dG9tIjowLjB9LCJQYWRkaW5nIjp7IiRpZCI6IjY0MyIsIlRvcCI6MC4wLCJMZWZ0IjowLjAsIlJpZ2h0IjowLjAsIkJvdHRvbSI6MC4wfSwiQmFja2dyb3VuZCI6bnVsbCwiSXNWaXNpYmxlIjp0cnVlLCJXaWR0aCI6MC4wLCJIZWlnaHQiOjAuMCwiQm9yZGVyU3R5bGUiOm51bGwsIlBhcmVudFN0eWxlIjpudWxsfSwiQmFja2dyb3VuZFN0eWxlIjp7IiRpZCI6IjY0NCIsIk1hcmdpbiI6eyIkaWQiOiI2NDUiLCJUb3AiOjAuMCwiTGVmdCI6MC4wLCJSaWdodCI6MC4wLCJCb3R0b20iOjAuMH0sIlBhZGRpbmciOnsiJGlkIjoiNjQ2IiwiVG9wIjowLjAsIkxlZnQiOjAuMCwiUmlnaHQiOjAuMCwiQm90dG9tIjowLjB9LCJCYWNrZ3JvdW5kIjp7IiRpZCI6IjY0NyIsIkNvbG9yIjp7IiRpZCI6IjY0OCIsIkEiOjUxLCJSIjo5MSwiRyI6MTU1LCJCIjoyMTN9fSwiSXNWaXNpYmxlIjp0cnVlLCJXaWR0aCI6MC4wLCJIZWlnaHQiOjAuMCwiQm9yZGVyU3R5bGUiOnsiJGlkIjoiNjQ5IiwiTGluZUNvbG9yIjp7IiRpZCI6IjY1MCIsIiR0eXBlIjoiTkxSRS5Db21tb24uRG9tLlNvbGlkQ29sb3JCcnVzaCwgTkxSRS5Db21tb24iLCJDb2xvciI6eyIkaWQiOiI2NTEiLCJBIjoyNTUsIlIiOjQ3LCJHIjo4MiwiQiI6MTQzfX0sIkxpbmVXZWlnaHQiOjAuMCwiTGluZVR5cGUiOjAsIlBhcmVudFN0eWxlIjpudWxsfSwiUGFyZW50U3R5bGUiOm51bGx9LCJNYXJnaW4iOnsiJGlkIjoiNjUyIiwiVG9wIjowLjAsIkxlZnQiOjAuMCwiUmlnaHQiOjAuMCwiQm90dG9tIjowLjB9LCJQYWRkaW5nIjp7IiRpZCI6IjY1MyIsIlRvcCI6MC4wLCJMZWZ0IjowLjAsIlJpZ2h0IjowLjAsIkJvdHRvbSI6MC4wfSwiSXNWaXNpYmxlIjp0cnVlLCJXaWR0aCI6MC4wLCJIZWlnaHQiOjAuMCwiQm9yZGVyU3R5bGUiOm51bGwsIlBhcmVudFN0eWxlIjpudWxsfX0seyIkaWQiOiI2NTQiLCJfcm93cyI6W10sIkluZGV4IjoxMSwiSWQiOiIxNzc3YjNmOC0wZWQ1LTRhNGItOWU4Zi1kZGMxYTg5NjM3ZWYiLCJIZWFkZXJUZXh0IjpudWxsLCJJc0RlZmF1bHQiOnRydWUsIlN0eWxlIjp7IiRpZCI6IjY1NSIsIkhlYWRlclN0eWxlIjp7IiRpZCI6IjY1NiIsIlRleHRTdHlsZSI6eyIkaWQiOiI2NTciLCJGb250U2V0dGluZ3MiOnsiJGlkIjoiNjU4IiwiRm9udFNpemUiOjExLCJGb250TmFtZSI6IkNhbGlicmkiLCJJc0JvbGQiOmZhbHNlLCJJc0l0YWxpYyI6ZmFsc2UsIklzVW5kZXJsaW5lZCI6ZmFsc2UsIlBhcmVudFN0eWxlIjpudWxsfSwiQXV0b1NpemUiOjIsIkZvcmVncm91bmQiOnsiJGlkIjoiNjU5IiwiQ29sb3IiOnsiJGlkIjoiNjYwIiwiQSI6MjU1LCJSIjowLCJHIjowLCJCIjowfX0sIk1heFdpZHRoIjowLjAsIk1heEhlaWdodCI6IkluZmluaXR5IiwiU21hcnRGb3JlZ3JvdW5kSXNBY3RpdmUiOmZhbHNlLCJIb3Jpem9udGFsQWxpZ25tZW50IjowLCJWZXJ0aWNhbEFsaWdubWVudCI6MCwiU21hcnRGb3JlZ3JvdW5kIjpudWxsLCJCYWNrZ3JvdW5kRmlsbFR5cGUiOjAsIk1hcmdpbiI6eyIkaWQiOiI2NjEiLCJUb3AiOjAuMCwiTGVmdCI6MC4wLCJSaWdodCI6MC4wLCJCb3R0b20iOjAuMH0sIlBhZGRpbmciOnsiJGlkIjoiNjYyIiwiVG9wIjowLjAsIkxlZnQiOjAuMCwiUmlnaHQiOjAuMCwiQm90dG9tIjowLjB9LCJCYWNrZ3JvdW5kIjp7IiRpZCI6IjY2MyIsIkNvbG9yIjp7IiRpZCI6IjY2NCIsIkEiOjAsIlIiOjI1NSwiRyI6MjU1LCJCIjoyNTV9fSwiSXNWaXNpYmxlIjp0cnVlLCJXaWR0aCI6MC4wLCJIZWlnaHQiOjAuMCwiQm9yZGVyU3R5bGUiOm51bGwsIlBhcmVudFN0eWxlIjpudWxsfSwiUmVjdGFuZ2xlU3R5bGUiOnsiJGlkIjoiNjY1IiwiTWFyZ2luIjp7IiRpZCI6IjY2NiIsIlRvcCI6MC4wLCJMZWZ0IjowLjAsIlJpZ2h0IjowLjAsIkJvdHRvbSI6MC4wfSwiUGFkZGluZyI6eyIkaWQiOiI2NjciLCJUb3AiOjAuMCwiTGVmdCI6MC4wLCJSaWdodCI6MC4wLCJCb3R0b20iOjAuMH0sIkJhY2tncm91bmQiOnsiJGlkIjoiNjY4IiwiQ29sb3IiOnsiJGlkIjoiNjY5IiwiQSI6NjMsIlIiOjE2NSwiRyI6MTY1LCJCIjoxNjV9fSwiSXNWaXNpYmxlIjp0cnVlLCJXaWR0aCI6MC4wLCJIZWlnaHQiOjAuMCwiQm9yZGVyU3R5bGUiOnsiJGlkIjoiNjcwIiwiTGluZUNvbG9yIjp7IiRpZCI6IjY3MSIsIiR0eXBlIjoiTkxSRS5Db21tb24uRG9tLlNvbGlkQ29sb3JCcnVzaCwgTkxSRS5Db21tb24iLCJDb2xvciI6eyIkaWQiOiI2NzIiLCJBIjoyNTUsIlIiOjI1NSwiRyI6MCwiQiI6MH19LCJMaW5lV2VpZ2h0IjowLjAsIkxpbmVUeXBlIjowLCJQYXJlbnRTdHlsZSI6bnVsbH0sIlBhcmVudFN0eWxlIjpudWxsfSwiTWFyZ2luIjp7IiRpZCI6IjY3MyIsIlRvcCI6MC4wLCJMZWZ0IjowLjAsIlJpZ2h0IjowLjAsIkJvdHRvbSI6MC4wfSwiUGFkZGluZyI6eyIkaWQiOiI2NzQiLCJUb3AiOjAuMCwiTGVmdCI6MC4wLCJSaWdodCI6MC4wLCJCb3R0b20iOjAuMH0sIkJhY2tncm91bmQiOm51bGwsIklzVmlzaWJsZSI6dHJ1ZSwiV2lkdGgiOjAuMCwiSGVpZ2h0IjowLjAsIkJvcmRlclN0eWxlIjpudWxsLCJQYXJlbnRTdHlsZSI6bnVsbH0sIkJhY2tncm91bmRTdHlsZSI6eyIkaWQiOiI2NzUiLCJNYXJnaW4iOnsiJGlkIjoiNjc2IiwiVG9wIjowLjAsIkxlZnQiOjAuMCwiUmlnaHQiOjAuMCwiQm90dG9tIjowLjB9LCJQYWRkaW5nIjp7IiRpZCI6IjY3NyIsIlRvcCI6MC4wLCJMZWZ0IjowLjAsIlJpZ2h0IjowLjAsIkJvdHRvbSI6MC4wfSwiQmFja2dyb3VuZCI6eyIkaWQiOiI2NzgiLCJDb2xvciI6eyIkaWQiOiI2NzkiLCJBIjo1MSwiUiI6MTY1LCJHIjoxNjUsIkIiOjE2NX19LCJJc1Zpc2libGUiOnRydWUsIldpZHRoIjowLjAsIkhlaWdodCI6MC4wLCJCb3JkZXJTdHlsZSI6eyIkaWQiOiI2ODAiLCJMaW5lQ29sb3IiOnsiJGlkIjoiNjgxIiwiJHR5cGUiOiJOTFJFLkNvbW1vbi5Eb20uU29saWRDb2xvckJydXNoLCBOTFJFLkNvbW1vbiIsIkNvbG9yIjp7IiRpZCI6IjY4MiIsIkEiOjI1NSwiUiI6MjU1LCJHIjowLCJCIjowfX0sIkxpbmVXZWlnaHQiOjAuMCwiTGluZVR5cGUiOjAsIlBhcmVudFN0eWxlIjpudWxsfSwiUGFyZW50U3R5bGUiOm51bGx9LCJNYXJnaW4iOnsiJGlkIjoiNjgzIiwiVG9wIjowLjAsIkxlZnQiOjAuMCwiUmlnaHQiOjAuMCwiQm90dG9tIjowLjB9LCJQYWRkaW5nIjp7IiRpZCI6IjY4NCIsIlRvcCI6MC4wLCJMZWZ0IjowLjAsIlJpZ2h0IjowLjAsIkJvdHRvbSI6MC4wfSwiSXNWaXNpYmxlIjpmYWxzZSwiV2lkdGgiOjAuMCwiSGVpZ2h0IjowLjAsIkJvcmRlclN0eWxlIjpudWxsLCJQYXJlbnRTdHlsZSI6bnVsbH19XSwiSWQiOiI4YWU5MjA4Yy1mZWUxLTQwODEtYmNjOS03MzUzNGYwYTI1MDEiLCJJbmRleCI6MiwiSGVhZGVyVGV4dCI6IlN3aW1sYW5lIDMiLCJTdHlsZSI6eyIkaWQiOiI2ODUiLCJIZWFkZXJTdHlsZSI6eyIkaWQiOiI2ODYiLCJUZXh0SXNWZXJ0aWNhbCI6dHJ1ZSwiVGV4dFN0eWxlIjp7IiRpZCI6IjY4NyIsIkZvbnRTZXR0aW5ncyI6eyIkaWQiOiI2ODgiLCJGb250U2l6ZSI6MTIsIkZvbnROYW1lIjoiQ2FsaWJyaSIsIklzQm9sZCI6ZmFsc2UsIklzSXRhbGljIjpmYWxzZSwiSXNVbmRlcmxpbmVkIjpmYWxzZSwiUGFyZW50U3R5bGUiOm51bGx9LCJBdXRvU2l6ZSI6MiwiRm9yZWdyb3VuZCI6eyIkaWQiOiI2ODkiLCJDb2xvciI6eyIkaWQiOiI2OTAiLCJBIjoyNTUsIlIiOjI1NSwiRyI6MjU1LCJCIjoyNTV9fSwiTWF4V2lkdGgiOjYwLjk2LCJNYXhIZWlnaHQiOiJJbmZpbml0eSIsIlNtYXJ0Rm9yZWdyb3VuZElzQWN0aXZlIjpmYWxzZSwiSG9yaXpvbnRhbEFsaWdubWVudCI6MCwiVmVydGljYWxBbGlnbm1lbnQiOjAsIlNtYXJ0Rm9yZWdyb3VuZCI6bnVsbCwiQmFja2dyb3VuZEZpbGxUeXBlIjowLCJNYXJnaW4iOnsiJGlkIjoiNjkxIiwiVG9wIjowLjAsIkxlZnQiOjAuMCwiUmlnaHQiOjAuMCwiQm90dG9tIjowLjB9LCJQYWRkaW5nIjp7IiRpZCI6IjY5MiIsIlRvcCI6MC4wLCJMZWZ0IjowLjAsIlJpZ2h0IjowLjAsIkJvdHRvbSI6MC4wfSwiQmFja2dyb3VuZCI6eyIkaWQiOiI2OTMiLCJDb2xvciI6eyIkaWQiOiI2OTQiLCJBIjowLCJSIjoyNTUsIkciOjI1NSwiQiI6MjU1fX0sIklzVmlzaWJsZSI6dHJ1ZSwiV2lkdGgiOjAuMCwiSGVpZ2h0IjowLjAsIkJvcmRlclN0eWxlIjpudWxsLCJQYXJlbnRTdHlsZSI6bnVsbH0sIlJlY3RhbmdsZVN0eWxlIjp7IiRpZCI6IjY5NSIsIk1hcmdpbiI6eyIkaWQiOiI2OTYiLCJUb3AiOjAuMCwiTGVmdCI6MC4wLCJSaWdodCI6MC4wLCJCb3R0b20iOjAuMH0sIlBhZGRpbmciOnsiJGlkIjoiNjk3IiwiVG9wIjowLjAsIkxlZnQiOjAuMCwiUmlnaHQiOjAuMCwiQm90dG9tIjowLjB9LCJCYWNrZ3JvdW5kIjp7IiRpZCI6IjY5OCIsIkNvbG9yIjp7IiRpZCI6IjY5OSIsIkEiOjI1NSwiUiI6NjgsIkciOjExNCwiQiI6MTk2fX0sIklzVmlzaWJsZSI6dHJ1ZSwiV2lkdGgiOjAuMCwiSGVpZ2h0IjowLjAsIkJvcmRlclN0eWxlIjp7IiRpZCI6IjcwMCIsIkxpbmVDb2xvciI6eyIkaWQiOiI3MDEiLCIkdHlwZSI6Ik5MUkUuQ29tbW9uLkRvbS5Tb2xpZENvbG9yQnJ1c2gsIE5MUkUuQ29tbW9uIiwiQ29sb3IiOnsiJGlkIjoiNzAyIiwiQSI6MjU1LCJSIjoyNTUsIkciOjAsIkIiOjB9fSwiTGluZVdlaWdodCI6MC4wLCJMaW5lVHlwZSI6MCwiUGFyZW50U3R5bGUiOm51bGx9LCJQYXJlbnRTdHlsZSI6bnVsbH0sIk1hcmdpbiI6eyIkaWQiOiI3MDMiLCJUb3AiOjAuMCwiTGVmdCI6MC4wLCJSaWdodCI6MC4wLCJCb3R0b20iOjAuMH0sIlBhZGRpbmciOnsiJGlkIjoiNzA0IiwiVG9wIjowLjAsIkxlZnQiOjAuMCwiUmlnaHQiOjAuMCwiQm90dG9tIjowLjB9LCJCYWNrZ3JvdW5kIjpudWxsLCJJc1Zpc2libGUiOnRydWUsIldpZHRoIjowLjAsIkhlaWdodCI6MC4wLCJCb3JkZXJTdHlsZSI6bnVsbCwiUGFyZW50U3R5bGUiOm51bGx9LCJCYWNrZ3JvdW5kU3R5bGUiOnsiJGlkIjoiNzA1IiwiTWFyZ2luIjp7IiRpZCI6IjcwNiIsIlRvcCI6MC4wLCJMZWZ0IjowLjAsIlJpZ2h0IjowLjAsIkJvdHRvbSI6MC4wfSwiUGFkZGluZyI6eyIkaWQiOiI3MDciLCJUb3AiOjAuMCwiTGVmdCI6MC4wLCJSaWdodCI6MC4wLCJCb3R0b20iOjAuMH0sIkJhY2tncm91bmQiOnsiJGlkIjoiNzA4IiwiQ29sb3IiOnsiJGlkIjoiNzA5IiwiQSI6NTEsIlIiOjE2NSwiRyI6MTY1LCJCIjoxNjV9fSwiSXNWaXNpYmxlIjp0cnVlLCJXaWR0aCI6MC4wLCJIZWlnaHQiOjAuMCwiQm9yZGVyU3R5bGUiOnsiJGlkIjoiNzEwIiwiTGluZUNvbG9yIjp7IiRpZCI6IjcxMSIsIiR0eXBlIjoiTkxSRS5Db21tb24uRG9tLlNvbGlkQ29sb3JCcnVzaCwgTkxSRS5Db21tb24iLCJDb2xvciI6eyIkaWQiOiI3MTIiLCJBIjoyNTUsIlIiOjI1NSwiRyI6MCwiQiI6MH19LCJMaW5lV2VpZ2h0IjowLjAsIkxpbmVUeXBlIjowLCJQYXJlbnRTdHlsZSI6bnVsbH0sIlBhcmVudFN0eWxlIjpudWxsfSwiSXNBYm92ZVRpbWViYW5kIjpmYWxzZSwiTWFyZ2luIjp7IiRpZCI6IjcxMyIsIlRvcCI6MC4wLCJMZWZ0IjowLjAsIlJpZ2h0IjowLjAsIkJvdHRvbSI6MC4wfSwiUGFkZGluZyI6eyIkaWQiOiI3MTQiLCJUb3AiOjAuMCwiTGVmdCI6MC4wLCJSaWdodCI6MC4wLCJCb3R0b20iOjAuMH0sIklzVmlzaWJsZSI6dHJ1ZSwiV2lkdGgiOjAuMCwiSGVpZ2h0IjowLjAsIkJvcmRlclN0eWxlIjp7IiRpZCI6IjcxNSIsIkxpbmVDb2xvciI6bnVsbCwiTGluZVdlaWdodCI6MC4wLCJMaW5lVHlwZSI6MCwiUGFyZW50U3R5bGUiOm51bGx9LCJQYXJlbnRTdHlsZSI6bnVsbH19LHsiJGlkIjoiNzE2IiwiX2FjdGl2aXRpZXMiOlt7IiRpZCI6IjcxNyIsIl9yb3dzIjpbXSwiSW5kZXgiOjIwLCJJZCI6IjhiZDg0MGE4LWI0MmQtNDI4Ny1hODkzLWE4ZDE2ZDlmMWM2NSIsIkhlYWRlclRleHQiOm51bGwsIklzRGVmYXVsdCI6dHJ1ZSwiU3R5bGUiOnsiJGlkIjoiNzE4IiwiSGVhZGVyU3R5bGUiOnsiJGlkIjoiNzE5IiwiVGV4dFN0eWxlIjp7IiRpZCI6IjcyMCIsIkZvbnRTZXR0aW5ncyI6eyIkaWQiOiI3MjEiLCJGb250U2l6ZSI6MTEsIkZvbnROYW1lIjoiQ2FsaWJyaSIsIklzQm9sZCI6ZmFsc2UsIklzSXRhbGljIjpmYWxzZSwiSXNVbmRlcmxpbmVkIjpmYWxzZSwiUGFyZW50U3R5bGUiOm51bGx9LCJBdXRvU2l6ZSI6MiwiRm9yZWdyb3VuZCI6eyIkaWQiOiI3MjIiLCJDb2xvciI6eyIkaWQiOiI3MjMiLCJBIjoyNTUsIlIiOjAsIkciOjAsIkIiOjB9fSwiTWF4V2lkdGgiOjAuMCwiTWF4SGVpZ2h0IjoiSW5maW5pdHkiLCJTbWFydEZvcmVncm91bmRJc0FjdGl2ZSI6ZmFsc2UsIkhvcml6b250YWxBbGlnbm1lbnQiOjAsIlZlcnRpY2FsQWxpZ25tZW50IjowLCJTbWFydEZvcmVncm91bmQiOm51bGwsIkJhY2tncm91bmRGaWxsVHlwZSI6MCwiTWFyZ2luIjp7IiRpZCI6IjcyNCIsIlRvcCI6MC4wLCJMZWZ0IjowLjAsIlJpZ2h0IjowLjAsIkJvdHRvbSI6MC4wfSwiUGFkZGluZyI6eyIkaWQiOiI3MjUiLCJUb3AiOjAuMCwiTGVmdCI6MC4wLCJSaWdodCI6MC4wLCJCb3R0b20iOjAuMH0sIkJhY2tncm91bmQiOnsiJGlkIjoiNzI2IiwiQ29sb3IiOnsiJGlkIjoiNzI3IiwiQSI6MCwiUiI6MjU1LCJHIjoyNTUsIkIiOjI1NX19LCJJc1Zpc2libGUiOnRydWUsIldpZHRoIjowLjAsIkhlaWdodCI6MC4wLCJCb3JkZXJTdHlsZSI6bnVsbCwiUGFyZW50U3R5bGUiOm51bGx9LCJSZWN0YW5nbGVTdHlsZSI6eyIkaWQiOiI3MjgiLCJNYXJnaW4iOnsiJGlkIjoiNzI5IiwiVG9wIjowLjAsIkxlZnQiOjAuMCwiUmlnaHQiOjAuMCwiQm90dG9tIjowLjB9LCJQYWRkaW5nIjp7IiRpZCI6IjczMCIsIlRvcCI6MC4wLCJMZWZ0IjowLjAsIlJpZ2h0IjowLjAsIkJvdHRvbSI6MC4wfSwiQmFja2dyb3VuZCI6eyIkaWQiOiI3MzEiLCJDb2xvciI6eyIkaWQiOiI3MzIiLCJBIjo2MywiUiI6MjU1LCJHIjoxOTIsIkIiOjB9fSwiSXNWaXNpYmxlIjp0cnVlLCJXaWR0aCI6MC4wLCJIZWlnaHQiOjAuMCwiQm9yZGVyU3R5bGUiOnsiJGlkIjoiNzMzIiwiTGluZUNvbG9yIjp7IiRpZCI6IjczNCIsIiR0eXBlIjoiTkxSRS5Db21tb24uRG9tLlNvbGlkQ29sb3JCcnVzaCwgTkxSRS5Db21tb24iLCJDb2xvciI6eyIkaWQiOiI3MzUiLCJBIjoyNTUsIlIiOjI1NSwiRyI6MCwiQiI6MH19LCJMaW5lV2VpZ2h0IjowLjAsIkxpbmVUeXBlIjowLCJQYXJlbnRTdHlsZSI6bnVsbH0sIlBhcmVudFN0eWxlIjpudWxsfSwiTWFyZ2luIjp7IiRpZCI6IjczNiIsIlRvcCI6MC4wLCJMZWZ0IjowLjAsIlJpZ2h0IjowLjAsIkJvdHRvbSI6MC4wfSwiUGFkZGluZyI6eyIkaWQiOiI3MzciLCJUb3AiOjAuMCwiTGVmdCI6MC4wLCJSaWdodCI6MC4wLCJCb3R0b20iOjAuMH0sIkJhY2tncm91bmQiOm51bGwsIklzVmlzaWJsZSI6dHJ1ZSwiV2lkdGgiOjAuMCwiSGVpZ2h0IjowLjAsIkJvcmRlclN0eWxlIjpudWxsLCJQYXJlbnRTdHlsZSI6bnVsbH0sIkJhY2tncm91bmRTdHlsZSI6eyIkaWQiOiI3MzgiLCJNYXJnaW4iOnsiJGlkIjoiNzM5IiwiVG9wIjowLjAsIkxlZnQiOjAuMCwiUmlnaHQiOjAuMCwiQm90dG9tIjowLjB9LCJQYWRkaW5nIjp7IiRpZCI6Ijc0MCIsIlRvcCI6MC4wLCJMZWZ0IjowLjAsIlJpZ2h0IjowLjAsIkJvdHRvbSI6MC4wfSwiQmFja2dyb3VuZCI6eyIkaWQiOiI3NDEiLCJDb2xvciI6eyIkaWQiOiI3NDIiLCJBIjo1MSwiUiI6MTY1LCJHIjoxNjUsIkIiOjE2NX19LCJJc1Zpc2libGUiOnRydWUsIldpZHRoIjowLjAsIkhlaWdodCI6MC4wLCJCb3JkZXJTdHlsZSI6eyIkaWQiOiI3NDMiLCJMaW5lQ29sb3IiOnsiJGlkIjoiNzQ0IiwiJHR5cGUiOiJOTFJFLkNvbW1vbi5Eb20uU29saWRDb2xvckJydXNoLCBOTFJFLkNvbW1vbiIsIkNvbG9yIjp7IiRpZCI6Ijc0NSIsIkEiOjI1NSwiUiI6MjU1LCJHIjowLCJCIjowfX0sIkxpbmVXZWlnaHQiOjAuMCwiTGluZVR5cGUiOjAsIlBhcmVudFN0eWxlIjpudWxsfSwiUGFyZW50U3R5bGUiOm51bGx9LCJNYXJnaW4iOnsiJGlkIjoiNzQ2IiwiVG9wIjowLjAsIkxlZnQiOjAuMCwiUmlnaHQiOjAuMCwiQm90dG9tIjowLjB9LCJQYWRkaW5nIjp7IiRpZCI6Ijc0NyIsIlRvcCI6MC4wLCJMZWZ0IjowLjAsIlJpZ2h0IjowLjAsIkJvdHRvbSI6MC4wfSwiSXNWaXNpYmxlIjpmYWxzZSwiV2lkdGgiOjAuMCwiSGVpZ2h0IjowLjAsIkJvcmRlclN0eWxlIjpudWxsLCJQYXJlbnRTdHlsZSI6bnVsbH19XSwiSWQiOiJmZTBiMmViZC1mNzRkLTRlZjktODNkZC1iOWM2NDc3YWEwMzkiLCJJbmRleCI6MjAsIkhlYWRlclRleHQiOiJVbnRpdGxlZCIsIlN0eWxlIjp7IiRpZCI6Ijc0OCIsIkhlYWRlclN0eWxlIjp7IiRpZCI6Ijc0OSIsIlRleHRJc1ZlcnRpY2FsIjpmYWxzZSwiVGV4dFN0eWxlIjp7IiRpZCI6Ijc1MCIsIkZvbnRTZXR0aW5ncyI6eyIkaWQiOiI3NTEiLCJGb250U2l6ZSI6MTIsIkZvbnROYW1lIjoiQ2FsaWJyaSIsIklzQm9sZCI6ZmFsc2UsIklzSXRhbGljIjpmYWxzZSwiSXNVbmRlcmxpbmVkIjpmYWxzZSwiUGFyZW50U3R5bGUiOm51bGx9LCJBdXRvU2l6ZSI6MiwiRm9yZWdyb3VuZCI6eyIkaWQiOiI3NTIiLCJDb2xvciI6eyIkaWQiOiI3NTMiLCJBIjoyNTUsIlIiOjI1NSwiRyI6MjU1LCJCIjoyNTV9fSwiTWF4V2lkdGgiOjExMS4xNDk5NDM2MzAyMTM5NSwiTWF4SGVpZ2h0IjoiSW5maW5pdHkiLCJTbWFydEZvcmVncm91bmRJc0FjdGl2ZSI6ZmFsc2UsIkhvcml6b250YWxBbGlnbm1lbnQiOjAsIlZlcnRpY2FsQWxpZ25tZW50IjowLCJTbWFydEZvcmVncm91bmQiOm51bGwsIkJhY2tncm91bmRGaWxsVHlwZSI6MCwiTWFyZ2luIjp7IiRpZCI6Ijc1NCIsIlRvcCI6MC4wLCJMZWZ0IjowLjAsIlJpZ2h0IjowLjAsIkJvdHRvbSI6MC4wfSwiUGFkZGluZyI6eyIkaWQiOiI3NTUiLCJUb3AiOjAuMCwiTGVmdCI6MC4wLCJSaWdodCI6MC4wLCJCb3R0b20iOjAuMH0sIkJhY2tncm91bmQiOnsiJGlkIjoiNzU2IiwiQ29sb3IiOnsiJGlkIjoiNzU3IiwiQSI6MCwiUiI6MjU1LCJHIjoyNTUsIkIiOjI1NX19LCJJc1Zpc2libGUiOnRydWUsIldpZHRoIjowLjAsIkhlaWdodCI6MC4wLCJCb3JkZXJTdHlsZSI6bnVsbCwiUGFyZW50U3R5bGUiOm51bGx9LCJSZWN0YW5nbGVTdHlsZSI6eyIkaWQiOiI3NTgiLCJNYXJnaW4iOnsiJGlkIjoiNzU5IiwiVG9wIjowLjAsIkxlZnQiOjAuMCwiUmlnaHQiOjAuMCwiQm90dG9tIjowLjB9LCJQYWRkaW5nIjp7IiRpZCI6Ijc2MCIsIlRvcCI6MC4wLCJMZWZ0IjowLjAsIlJpZ2h0IjowLjAsIkJvdHRvbSI6MC4wfSwiQmFja2dyb3VuZCI6eyIkaWQiOiI3NjEiLCJDb2xvciI6eyIkaWQiOiI3NjIiLCJBIjoyNTUsIlIiOjI1NSwiRyI6MTkyLCJCIjowfX0sIklzVmlzaWJsZSI6dHJ1ZSwiV2lkdGgiOjAuMCwiSGVpZ2h0IjowLjAsIkJvcmRlclN0eWxlIjp7IiRpZCI6Ijc2MyIsIkxpbmVDb2xvciI6eyIkaWQiOiI3NjQiLCIkdHlwZSI6Ik5MUkUuQ29tbW9uLkRvbS5Tb2xpZENvbG9yQnJ1c2gsIE5MUkUuQ29tbW9uIiwiQ29sb3IiOnsiJGlkIjoiNzY1IiwiQSI6MjU1LCJSIjoyNTUsIkciOjAsIkIiOjB9fSwiTGluZVdlaWdodCI6MC4wLCJMaW5lVHlwZSI6MCwiUGFyZW50U3R5bGUiOm51bGx9LCJQYXJlbnRTdHlsZSI6bnVsbH0sIk1hcmdpbiI6eyIkaWQiOiI3NjYiLCJUb3AiOjAuMCwiTGVmdCI6MC4wLCJSaWdodCI6MC4wLCJCb3R0b20iOjAuMH0sIlBhZGRpbmciOnsiJGlkIjoiNzY3IiwiVG9wIjowLjAsIkxlZnQiOjAuMCwiUmlnaHQiOjAuMCwiQm90dG9tIjowLjB9LCJCYWNrZ3JvdW5kIjpudWxsLCJJc1Zpc2libGUiOnRydWUsIldpZHRoIjowLjAsIkhlaWdodCI6MC4wLCJCb3JkZXJTdHlsZSI6bnVsbCwiUGFyZW50U3R5bGUiOm51bGx9LCJCYWNrZ3JvdW5kU3R5bGUiOnsiJGlkIjoiNzY4IiwiTWFyZ2luIjp7IiRpZCI6Ijc2OSIsIlRvcCI6MC4wLCJMZWZ0IjowLjAsIlJpZ2h0IjowLjAsIkJvdHRvbSI6MC4wfSwiUGFkZGluZyI6eyIkaWQiOiI3NzAiLCJUb3AiOjAuMCwiTGVmdCI6MC4wLCJSaWdodCI6MC4wLCJCb3R0b20iOjAuMH0sIkJhY2tncm91bmQiOnsiJGlkIjoiNzcxIiwiQ29sb3IiOnsiJGlkIjoiNzcyIiwiQSI6NTEsIlIiOjE2NSwiRyI6MTY1LCJCIjoxNjV9fSwiSXNWaXNpYmxlIjp0cnVlLCJXaWR0aCI6MC4wLCJIZWlnaHQiOjAuMCwiQm9yZGVyU3R5bGUiOnsiJGlkIjoiNzczIiwiTGluZUNvbG9yIjp7IiRpZCI6Ijc3NCIsIiR0eXBlIjoiTkxSRS5Db21tb24uRG9tLlNvbGlkQ29sb3JCcnVzaCwgTkxSRS5Db21tb24iLCJDb2xvciI6eyIkaWQiOiI3NzUiLCJBIjoyNTUsIlIiOjI1NSwiRyI6MCwiQiI6MH19LCJMaW5lV2VpZ2h0IjowLjAsIkxpbmVUeXBlIjowLCJQYXJlbnRTdHlsZSI6bnVsbH0sIlBhcmVudFN0eWxlIjpudWxsfSwiSXNBYm92ZVRpbWViYW5kIjpmYWxzZSwiTWFyZ2luIjp7IiRpZCI6Ijc3NiIsIlRvcCI6MC4wLCJMZWZ0IjowLjAsIlJpZ2h0IjowLjAsIkJvdHRvbSI6MC4wfSwiUGFkZGluZyI6eyIkaWQiOiI3NzciLCJUb3AiOjAuMCwiTGVmdCI6MC4wLCJSaWdodCI6MC4wLCJCb3R0b20iOjAuMH0sIklzVmlzaWJsZSI6ZmFsc2UsIldpZHRoIjowLjAsIkhlaWdodCI6MC4wLCJCb3JkZXJTdHlsZSI6eyIkaWQiOiI3NzgiLCJMaW5lQ29sb3IiOm51bGwsIkxpbmVXZWlnaHQiOjAuMCwiTGluZVR5cGUiOjAsIlBhcmVudFN0eWxlIjpudWxsfSwiUGFyZW50U3R5bGUiOm51bGx9fV0sIkN1bHR1cmVJbmZvTmFtZSI6ImVuLVVTIiwiU3R5bGVOYW1lIjpudWxsLCJWZXJzaW9uIjp7IiRpZCI6Ijc3OSIsIlZlcnNpb24iOiIzLjYuMSIsIk9yaWdpbmFsQXNzZW1ibHlWZXJzaW9uIjoiNi4wNi4wMi4wMCIsIkVkaXRpb24iOm51bGwsIkxhc3RTYXZlZEVkaXRpb24iOjMsIklzUGx1c0VkaXRpb24iOmZhbHNlLCJJc1Byb0VkaXRpb24iOmZhbHNlfSwiRWZmZWN0IjowLCJTdHlsZSI6eyIkaWQiOiI3ODAiLCJUaW1lYmFuZFN0eWxlIjp7IiRpZCI6Ijc4MSIsIlNjYWxlTWFya2luZyI6MCwiU2hhcGUiOjAsIlNoYXBlU3R5bGUiOnsiJGlkIjoiNzgyIiwiTWFyZ2luIjp7IiRpZCI6Ijc4MyIsIlRvcCI6MC4wLCJMZWZ0IjoxMC4wLCJSaWdodCI6MTAuMCwiQm90dG9tIjowLjB9LCJQYWRkaW5nIjp7IiRpZCI6Ijc4NCIsIlRvcCI6Ni4wLCJMZWZ0IjowLjAsIlJpZ2h0IjowLjAsIkJvdHRvbSI6Ni4wfSwiQmFja2dyb3VuZCI6eyIkaWQiOiI3ODUiLCJDb2xvciI6eyIkaWQiOiI3ODYiLCJBIjoyNTUsIlIiOjkxLCJHIjoxNTUsIkIiOjIxM319LCJJc1Zpc2libGUiOnRydWUsIldpZHRoIjo4NTguMCwiSGVpZ2h0IjoxNC4zOTk5OTk2MTg1MzAyNzMsIkJvcmRlclN0eWxlIjp7IiRpZCI6Ijc4NyIsIkxpbmVDb2xvciI6eyIkaWQiOiI3ODgiLCIkdHlwZSI6Ik5MUkUuQ29tbW9uLkRvbS5Tb2xpZENvbG9yQnJ1c2gsIE5MUkUuQ29tbW9uIiwiQ29sb3IiOnsiJGlkIjoiNzg5IiwiQSI6MjU1LCJSIjoyNTUsIkciOjAsIkIiOjB9fSwiTGluZVdlaWdodCI6MC4wLCJMaW5lVHlwZSI6MCwiUGFyZW50U3R5bGUiOm51bGx9LCJQYXJlbnRTdHlsZSI6bnVsbH0sIk1pZGRsZVRpZXJTaGFwZVN0eWxlIjp7IiRpZCI6Ijc5MCIsIk1hcmdpbiI6eyIkaWQiOiI3OTEiLCJUb3AiOjAuMCwiTGVmdCI6MTAuMCwiUmlnaHQiOjEwLjAsIkJvdHRvbSI6MC4wfSwiUGFkZGluZyI6eyIkaWQiOiI3OTIiLCJUb3AiOjYuMCwiTGVmdCI6MC4wLCJSaWdodCI6MC4wLCJCb3R0b20iOjYuMH0sIkJhY2tncm91bmQiOnsiJGlkIjoiNzkzIiwiQ29sb3IiOnsiJGlkIjoiNzk0IiwiQSI6MjU1LCJSIjowLCJHIjoxMTQsIkIiOjE4OH19LCJJc1Zpc2libGUiOnRydWUsIldpZHRoIjo4NTguMCwiSGVpZ2h0IjoxNC4zOTk5OTk2MTg1MzAyNzMsIkJvcmRlclN0eWxlIjp7IiRpZCI6Ijc5NSIsIkxpbmVDb2xvciI6eyIkaWQiOiI3OTYiLCIkdHlwZSI6Ik5MUkUuQ29tbW9uLkRvbS5Tb2xpZENvbG9yQnJ1c2gsIE5MUkUuQ29tbW9uIiwiQ29sb3IiOnsiJGlkIjoiNzk3IiwiQSI6MjU1LCJSIjoyNTUsIkciOjAsIkIiOjB9fSwiTGluZVdlaWdodCI6MC4wLCJMaW5lVHlwZSI6MCwiUGFyZW50U3R5bGUiOm51bGx9LCJQYXJlbnRTdHlsZSI6bnVsbH0sIkJvdHRvbVRpZXJTaGFwZVN0eWxlIjp7IiRpZCI6Ijc5OCIsIk1hcmdpbiI6eyIkaWQiOiI3OTkiLCJUb3AiOjAuMCwiTGVmdCI6MTAuMCwiUmlnaHQiOjEwLjAsIkJvdHRvbSI6MC4wfSwiUGFkZGluZyI6eyIkaWQiOiI4MDAiLCJUb3AiOjYuMCwiTGVmdCI6MC4wLCJSaWdodCI6MC4wLCJCb3R0b20iOjYuMH0sIkJhY2tncm91bmQiOnsiJGlkIjoiODAxIiwiQ29sb3IiOnsiJGlkIjoiODAyIiwiQSI6MjU1LCJSIjozMSwiRyI6NzMsIkIiOjEyNX19LCJJc1Zpc2libGUiOnRydWUsIldpZHRoIjo4NTguMCwiSGVpZ2h0IjoxNC4zOTk5OTk2MTg1MzAyNzMsIkJvcmRlclN0eWxlIjp7IiRpZCI6IjgwMyIsIkxpbmVDb2xvciI6eyIkaWQiOiI4MDQiLCIkdHlwZSI6Ik5MUkUuQ29tbW9uLkRvbS5Tb2xpZENvbG9yQnJ1c2gsIE5MUkUuQ29tbW9uIiwiQ29sb3IiOnsiJGlkIjoiODA1IiwiQSI6MjU1LCJSIjoyNTUsIkciOjAsIkIiOjB9fSwiTGluZVdlaWdodCI6MC4wLCJMaW5lVHlwZSI6MCwiUGFyZW50U3R5bGUiOm51bGx9LCJQYXJlbnRTdHlsZSI6bnVsbH0sIlJpZ2h0RW5kQ2Fwc1N0eWxlIjp7IiRpZCI6IjgwNiIsIkZvbnRTZXR0aW5ncyI6eyIkaWQiOiI4MDciLCJGb250U2l6ZSI6MTgsIkZvbnROYW1lIjoiQ2FsaWJyaSIsIklzQm9sZCI6dHJ1ZSwiSXNJdGFsaWMiOmZhbHNlLCJJc1VuZGVybGluZWQiOmZhbHNlLCJQYXJlbnRTdHlsZSI6bnVsbH0sIkF1dG9TaXplIjowLCJGb3JlZ3JvdW5kIjp7IiRpZCI6IjgwOCIsIkNvbG9yIjp7IiRpZCI6IjgwOS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ODEwIiwiVG9wIjowLjAsIkxlZnQiOjAuMCwiUmlnaHQiOjIwLjAsIkJvdHRvbSI6MC4wfSwiUGFkZGluZyI6eyIkaWQiOiI4MTEiLCJUb3AiOjAuMCwiTGVmdCI6MC4wLCJSaWdodCI6MC4wLCJCb3R0b20iOjAuMH0sIkJhY2tncm91bmQiOnsiJGlkIjoiODEyIiwiQ29sb3IiOnsiJHJlZiI6IjI0In19LCJJc1Zpc2libGUiOmZhbHNlLCJXaWR0aCI6MC4wLCJIZWlnaHQiOjAuMCwiQm9yZGVyU3R5bGUiOm51bGwsIlBhcmVudFN0eWxlIjpudWxsfSwiTGVmdEVuZENhcHNTdHlsZSI6eyIkaWQiOiI4MTMiLCJGb250U2V0dGluZ3MiOnsiJGlkIjoiODE0IiwiRm9udFNpemUiOjE4LCJGb250TmFtZSI6IkNhbGlicmkiLCJJc0JvbGQiOnRydWUsIklzSXRhbGljIjpmYWxzZSwiSXNVbmRlcmxpbmVkIjpmYWxzZSwiUGFyZW50U3R5bGUiOm51bGx9LCJBdXRvU2l6ZSI6MCwiRm9yZWdyb3VuZCI6eyIkaWQiOiI4MTUiLCJDb2xvciI6eyIkaWQiOiI4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gxNyIsIlRvcCI6MC4wLCJMZWZ0Ijo3Mi4zNDY1NzY0NzUwMDkyNDMsIlJpZ2h0IjowLjAsIkJvdHRvbSI6MC4wfSwiUGFkZGluZyI6eyIkaWQiOiI4MTgiLCJUb3AiOjAuMCwiTGVmdCI6MC4wLCJSaWdodCI6MC4wLCJCb3R0b20iOjAuMH0sIkJhY2tncm91bmQiOnsiJGlkIjoiODE5IiwiQ29sb3IiOnsiJHJlZiI6IjI0In19LCJJc1Zpc2libGUiOmZhbHNlLCJXaWR0aCI6MC4wLCJIZWlnaHQiOjAuMCwiQm9yZGVyU3R5bGUiOm51bGwsIlBhcmVudFN0eWxlIjpudWxsfSwiVG9kYXlUZXh0U3R5bGUiOnsiJGlkIjoiODIwIiwiRm9udFNldHRpbmdzIjp7IiRpZCI6IjgyMSIsIkZvbnRTaXplIjoxMiwiRm9udE5hbWUiOiJDYWxpYnJpIiwiSXNCb2xkIjpmYWxzZSwiSXNJdGFsaWMiOmZhbHNlLCJJc1VuZGVybGluZWQiOmZhbHNlLCJQYXJlbnRTdHlsZSI6bnVsbH0sIkF1dG9TaXplIjowLCJGb3JlZ3JvdW5kIjp7IiRpZCI6IjgyMiIsIkNvbG9yIjp7IiRpZCI6IjgyM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4MjQiLCJUb3AiOjAuMCwiTGVmdCI6MC4wLCJSaWdodCI6MC4wLCJCb3R0b20iOjAuMH0sIlBhZGRpbmciOnsiJGlkIjoiODI1IiwiVG9wIjowLjAsIkxlZnQiOjAuMCwiUmlnaHQiOjAuMCwiQm90dG9tIjowLjB9LCJCYWNrZ3JvdW5kIjp7IiRpZCI6IjgyNiIsIkNvbG9yIjp7IiRyZWYiOiIyNCJ9fSwiSXNWaXNpYmxlIjpmYWxzZSwiV2lkdGgiOjAuMCwiSGVpZ2h0IjowLjAsIkJvcmRlclN0eWxlIjpudWxsLCJQYXJlbnRTdHlsZSI6bnVsbH0sIlRvZGF5TWFya2VyU3R5bGUiOnsiJGlkIjoiODI3IiwiTWFyZ2luIjp7IiRpZCI6IjgyOCIsIlRvcCI6MC4wLCJMZWZ0IjowLjAsIlJpZ2h0IjowLjAsIkJvdHRvbSI6MC4wfSwiUGFkZGluZyI6eyIkaWQiOiI4MjkiLCJUb3AiOjAuMCwiTGVmdCI6MC4wLCJSaWdodCI6MC4wLCJCb3R0b20iOjAuMH0sIkJhY2tncm91bmQiOnsiJGlkIjoiODMwIiwiQ29sb3IiOnsiJGlkIjoiODMxIiwiQSI6MjU1LCJSIjoyNTUsIkciOjAsIkIiOjB9fSwiSXNWaXNpYmxlIjp0cnVlLCJXaWR0aCI6MC4wLCJIZWlnaHQiOjAuMCwiQm9yZGVyU3R5bGUiOm51bGwsIlBhcmVudFN0eWxlIjpudWxsfSwiU2NhbGVTdHlsZSI6eyIkaWQiOiI4MzIiLCJTaGFwZSI6MCwiU2hvd1NlZ21lbnRTZXBhcmF0b3JzIjp0cnVlLCJTZWdtZW50U2VwYXJhdG9yT3BhY2l0eSI6MzAsIkhhc0JlZW5WaXNpYmxlQmVmb3JlIjp0cnVlLCJGb250U2V0dGluZ3MiOnsiJGlkIjoiODMzIiwiRm9udFNpemUiOjEyLCJGb250TmFtZSI6IkNhbGlicmkiLCJJc0JvbGQiOmZhbHNlLCJJc0l0YWxpYyI6ZmFsc2UsIklzVW5kZXJsaW5lZCI6ZmFsc2UsIlBhcmVudFN0eWxlIjpudWxsfSwiQXV0b1NpemUiOjAsIkZvcmVncm91bmQiOnsiJGlkIjoiODM0IiwiQ29sb3IiOnsiJGlkIjoiODM1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gzNiIsIlRvcCI6MC4wLCJMZWZ0Ijo1LjAsIlJpZ2h0IjowLjAsIkJvdHRvbSI6MC4wfSwiUGFkZGluZyI6eyIkaWQiOiI4MzciLCJUb3AiOjAuMCwiTGVmdCI6MC4wLCJSaWdodCI6MC4wLCJCb3R0b20iOjAuMH0sIkJhY2tncm91bmQiOnsiJGlkIjoiODM4IiwiQ29sb3IiOnsiJHJlZiI6IjI0In19LCJJc1Zpc2libGUiOnRydWUsIldpZHRoIjowLjAsIkhlaWdodCI6MC4wLCJCb3JkZXJTdHlsZSI6bnVsbCwiUGFyZW50U3R5bGUiOm51bGx9LCJTaW5nbGVTY2FsZVNoYXBlU3R5bGUiOnsiJGlkIjoiODM5IiwiU2hhcGUiOjAsIkhlaWdodCI6MzAuMH0sIk1pZGRsZVRpZXJTY2FsZVN0eWxlIjp7IiRpZCI6Ijg0MCIsIlNoYXBlIjowLCJTaG93U2VnbWVudFNlcGFyYXRvcnMiOnRydWUsIlNlZ21lbnRTZXBhcmF0b3JPcGFjaXR5IjozMCwiSGFzQmVlblZpc2libGVCZWZvcmUiOnRydWUsIkZvbnRTZXR0aW5ncyI6eyIkaWQiOiI4NDEiLCJGb250U2l6ZSI6MTIsIkZvbnROYW1lIjoiQ2FsaWJyaSIsIklzQm9sZCI6ZmFsc2UsIklzSXRhbGljIjpmYWxzZSwiSXNVbmRlcmxpbmVkIjpmYWxzZSwiUGFyZW50U3R5bGUiOm51bGx9LCJBdXRvU2l6ZSI6MCwiRm9yZWdyb3VuZCI6eyIkcmVmIjoiODM0In0sIk1heFdpZHRoIjoyMDAuMCwiTWF4SGVpZ2h0IjoiSW5maW5pdHkiLCJTbWFydEZvcmVncm91bmRJc0FjdGl2ZSI6ZmFsc2UsIkhvcml6b250YWxBbGlnbm1lbnQiOjAsIlZlcnRpY2FsQWxpZ25tZW50IjoxLCJTbWFydEZvcmVncm91bmQiOm51bGwsIkJhY2tncm91bmRGaWxsVHlwZSI6MCwiTWFyZ2luIjp7IiRpZCI6Ijg0MiIsIlRvcCI6MC4wLCJMZWZ0Ijo1LjAsIlJpZ2h0IjowLjAsIkJvdHRvbSI6MC4wfSwiUGFkZGluZyI6eyIkaWQiOiI4NDMiLCJUb3AiOjAuMCwiTGVmdCI6MC4wLCJSaWdodCI6MC4wLCJCb3R0b20iOjAuMH0sIkJhY2tncm91bmQiOnsiJGlkIjoiODQ0IiwiQ29sb3IiOnsiJGlkIjoiODQ1IiwiQSI6ODksIlIiOjAsIkciOjAsIkIiOjB9fSwiSXNWaXNpYmxlIjp0cnVlLCJXaWR0aCI6MC4wLCJIZWlnaHQiOjAuMCwiQm9yZGVyU3R5bGUiOm51bGwsIlBhcmVudFN0eWxlIjpudWxsfSwiQm90dG9tVGllclNjYWxlU3R5bGUiOnsiJGlkIjoiODQ2IiwiU2hhcGUiOjAsIlNob3dTZWdtZW50U2VwYXJhdG9ycyI6dHJ1ZSwiU2VnbWVudFNlcGFyYXRvck9wYWNpdHkiOjMwLCJIYXNCZWVuVmlzaWJsZUJlZm9yZSI6dHJ1ZSwiRm9udFNldHRpbmdzIjp7IiRpZCI6Ijg0NyIsIkZvbnRTaXplIjoxMiwiRm9udE5hbWUiOiJDYWxpYnJpIiwiSXNCb2xkIjpmYWxzZSwiSXNJdGFsaWMiOmZhbHNlLCJJc1VuZGVybGluZWQiOmZhbHNlLCJQYXJlbnRTdHlsZSI6bnVsbH0sIkF1dG9TaXplIjowLCJGb3JlZ3JvdW5kIjp7IiRyZWYiOiI4MzQifSwiTWF4V2lkdGgiOjIwMC4wLCJNYXhIZWlnaHQiOiJJbmZpbml0eSIsIlNtYXJ0Rm9yZWdyb3VuZElzQWN0aXZlIjpmYWxzZSwiSG9yaXpvbnRhbEFsaWdubWVudCI6MCwiVmVydGljYWxBbGlnbm1lbnQiOjEsIlNtYXJ0Rm9yZWdyb3VuZCI6bnVsbCwiQmFja2dyb3VuZEZpbGxUeXBlIjowLCJNYXJnaW4iOnsiJGlkIjoiODQ4IiwiVG9wIjowLjAsIkxlZnQiOjUuMCwiUmlnaHQiOjAuMCwiQm90dG9tIjowLjB9LCJQYWRkaW5nIjp7IiRpZCI6Ijg0OSIsIlRvcCI6MC4wLCJMZWZ0IjowLjAsIlJpZ2h0IjowLjAsIkJvdHRvbSI6MC4wfSwiQmFja2dyb3VuZCI6eyIkaWQiOiI4NTAiLCJDb2xvciI6eyIkaWQiOiI4NTEiLCJBIjo4OSwiUiI6MCwiRyI6MCwiQiI6MH19LCJJc1Zpc2libGUiOnRydWUsIldpZHRoIjowLjAsIkhlaWdodCI6MC4wLCJCb3JkZXJTdHlsZSI6bnVsbCwiUGFyZW50U3R5bGUiOm51bGx9LCJFbGFwc2VkVGltZUJhY2tncm91bmQiOnsiJGlkIjoiODUyIiwiQ29sb3IiOnsiJGlkIjoiODUzIiwiQSI6MTkxLCJSIjoyNTUsIkciOjAsIkIiOjB9fSwiQXBwZW5kWWVhck9uWWVhckNoYW5nZSI6dHJ1ZSwiRWxhcHNlZFRpbWVGb3JtYXQiOjAsIlRvZGF5TWFya2VyUG9zaXRpb24iOjAsIlF1aWNrUG9zaXRpb24iOjMsIkFic29sdXRlUG9zaXRpb24iOjE4OS4wLCJNYXJnaW4iOnsiJGlkIjoiODU0IiwiVG9wIjowLjAsIkxlZnQiOjEwLjAsIlJpZ2h0IjoxMC4wLCJCb3R0b20iOjAuMH0sIlBhZGRpbmciOnsiJGlkIjoiODU1IiwiVG9wIjowLjAsIkxlZnQiOjAuMCwiUmlnaHQiOjAuMCwiQm90dG9tIjowLjB9LCJCYWNrZ3JvdW5kIjp7IiRpZCI6Ijg1NiIsIkNvbG9yIjp7IiRpZCI6Ijg1NyIsIkEiOjI1NSwiUiI6MzEsIkciOjczLCJCIjoxMjV9fSwiSXNWaXNpYmxlIjp0cnVlLCJXaWR0aCI6MC4wLCJIZWlnaHQiOjAuMCwiQm9yZGVyU3R5bGUiOm51bGwsIlBhcmVudFN0eWxlIjpudWxsfSwiRGVmYXVsdE1pbGVzdG9uZVN0eWxlIjp7IiRpZCI6Ijg1OCIsIlNoYXBlIjoyLCJDb25uZWN0b3JNYXJnaW4iOnsiJGlkIjoiODU5IiwiVG9wIjowLjAsIkxlZnQiOjIuMCwiUmlnaHQiOjIuMCwiQm90dG9tIjowLjB9LCJDb25uZWN0b3JTdHlsZSI6eyIkaWQiOiI4NjAiLCJMaW5lQ29sb3IiOnsiJGlkIjoiODYxIiwiJHR5cGUiOiJOTFJFLkNvbW1vbi5Eb20uU29saWRDb2xvckJydXNoLCBOTFJFLkNvbW1vbiIsIkNvbG9yIjp7IiRpZCI6Ijg2MiIsIkEiOjEyNywiUiI6MCwiRyI6MCwiQiI6MH19LCJMaW5lV2VpZ2h0IjowLjgsIkxpbmVUeXBlIjowLCJQYXJlbnRTdHlsZSI6bnVsbH0sIklzQmVsb3dUaW1lYmFuZCI6ZmFsc2UsIlBvc2l0aW9uT25UYXNrIjowLCJIaWRlRGF0ZSI6ZmFsc2UsIlNoYXBlU2l6ZSI6MSwiU3BhY2luZyI6MS4wLCJQYWRkaW5nIjp7IiRpZCI6Ijg2MyIsIlRvcCI6Ny4wLCJMZWZ0IjozLjAsIlJpZ2h0IjowLjAsIkJvdHRvbSI6Mi4wfSwiU2hhcGVTdHlsZSI6eyIkaWQiOiI4NjQiLCJNYXJnaW4iOnsiJHJlZiI6IjYwMCJ9LCJQYWRkaW5nIjp7IiRyZWYiOiI2MDEifSwiQmFja2dyb3VuZCI6eyIkaWQiOiI4NjUiLCJDb2xvciI6eyIkaWQiOiI4NjYiLCJBIjoyNTUsIlIiOjIzNywiRyI6MTI1LCJCIjo0OX19LCJJc1Zpc2libGUiOnRydWUsIldpZHRoIjoxOC4wLCJIZWlnaHQiOjIwLjAsIkJvcmRlclN0eWxlIjp7IiRpZCI6Ijg2NyIsIkxpbmVDb2xvciI6eyIkcmVmIjoiNTIxIn0sIkxpbmVXZWlnaHQiOjAuMCwiTGluZVR5cGUiOjAsIlBhcmVudFN0eWxlIjpudWxsfSwiUGFyZW50U3R5bGUiOm51bGx9LCJUaXRsZVN0eWxlIjp7IiRpZCI6Ijg2OCIsIkZvbnRTZXR0aW5ncyI6eyIkaWQiOiI4NjkiLCJGb250U2l6ZSI6MTEsIkZvbnROYW1lIjoiQ2FsaWJyaSIsIklzQm9sZCI6dHJ1ZSwiSXNJdGFsaWMiOmZhbHNlLCJJc1VuZGVybGluZWQiOmZhbHNlLCJQYXJlbnRTdHlsZSI6bnVsbH0sIkF1dG9TaXplIjowLCJGb3JlZ3JvdW5kIjp7IiRyZWYiOiI2MDcifSwiTWF4V2lkdGgiOjIwMC4wLCJNYXhIZWlnaHQiOiJJbmZpbml0eSIsIlNtYXJ0Rm9yZWdyb3VuZElzQWN0aXZlIjpmYWxzZSwiSG9yaXpvbnRhbEFsaWdubWVudCI6MSwiVmVydGljYWxBbGlnbm1lbnQiOjAsIlNtYXJ0Rm9yZWdyb3VuZCI6bnVsbCwiQmFja2dyb3VuZEZpbGxUeXBlIjowLCJNYXJnaW4iOnsiJHJlZiI6IjYwOSJ9LCJQYWRkaW5nIjp7IiRyZWYiOiI2MTAifSwiQmFja2dyb3VuZCI6eyIkaWQiOiI4NzAiLCJDb2xvciI6eyIkcmVmIjoiMjQifX0sIklzVmlzaWJsZSI6dHJ1ZSwiV2lkdGgiOjAuMCwiSGVpZ2h0IjowLjAsIkJvcmRlclN0eWxlIjpudWxsLCJQYXJlbnRTdHlsZSI6bnVsbH0sIkRhdGVTdHlsZSI6eyIkaWQiOiI4NzEiLCJGb250U2V0dGluZ3MiOnsiJGlkIjoiODcyIiwiRm9udFNpemUiOjgsIkZvbnROYW1lIjoiQ2FsaWJyaSIsIklzQm9sZCI6dHJ1ZSwiSXNJdGFsaWMiOmZhbHNlLCJJc1VuZGVybGluZWQiOmZhbHNlLCJQYXJlbnRTdHlsZSI6bnVsbH0sIkF1dG9TaXplIjowLCJGb3JlZ3JvdW5kIjp7IiRyZWYiOiI2MTUifSwiTWF4V2lkdGgiOjIwMC4wLCJNYXhIZWlnaHQiOiJJbmZpbml0eSIsIlNtYXJ0Rm9yZWdyb3VuZElzQWN0aXZlIjpmYWxzZSwiSG9yaXpvbnRhbEFsaWdubWVudCI6MCwiVmVydGljYWxBbGlnbm1lbnQiOjAsIlNtYXJ0Rm9yZWdyb3VuZCI6bnVsbCwiQmFja2dyb3VuZEZpbGxUeXBlIjowLCJNYXJnaW4iOnsiJHJlZiI6IjYxNyJ9LCJQYWRkaW5nIjp7IiRyZWYiOiI2MTgifSwiQmFja2dyb3VuZCI6eyIkaWQiOiI4NzMiLCJDb2xvciI6eyIkcmVmIjoiMjQifX0sIklzVmlzaWJsZSI6dHJ1ZSwiV2lkdGgiOjAuMCwiSGVpZ2h0IjowLjAsIkJvcmRlclN0eWxlIjpudWxsLCJQYXJlbnRTdHlsZSI6bnVsbH0sIkRhdGVGb3JtYXQiOnsiJGlkIjoiODc0IiwiRm9ybWF0U3RyaW5nIjoiTU1NIGQiLCJTZXBhcmF0b3IiOiIvIiwiVXNlSW50ZXJuYXRpb25hbERhdGVGb3JtYXQiOmZhbHNlLCJEYXRlSXNWaXNpYmxlIjp0cnVlLCJUaW1lSXNWaXNpYmxlIjpmYWxzZSwiSG91ckRpZ2l0cyI6MSwiQW1QbURlc2lnbmF0b3IiOjIsIlRyaW0wME1pbnV0ZXMiOmZhbHNlLCJMYXN0S25vd25WaXNpYmlsaXR5U3RhdGUiOnsiJGlkIjoiODc1IiwiRGF0ZVBhcnRJc1Zpc2libGUiOnRydWUsIlRpbWVQYXJ0SXNWaXNpYmxlIjpmYWxzZX19LCJXZWVrTnVtYmVyaW5nIjp7IiRpZCI6Ijg3NiIsIkZvcm1hdCI6MCwiSXNWaXNpYmxlIjpmYWxzZSwiTGFzdEtub3duVmlzaWJpbGl0eVN0YXRlIjpmYWxzZX0sIklzVmlzaWJsZSI6dHJ1ZSwiUGFyZW50U3R5bGUiOm51bGx9LCJEZWZhdWx0VGFza1N0eWxlIjp7IiRpZCI6Ijg3NyIsIlNoYXBlIjo0LCJTaGFwZVRoaWNrbmVzcyI6MSwiRHVyYXRpb25Gb3JtYXQiOjAsIkluY2x1ZGVOb25Xb3JraW5nRGF5c0luRHVyYXRpb24iOmZhbHNlLCJQZXJjZW50YWdlQ29tcGxldGVTdHlsZSI6eyIkaWQiOiI4NzgiLCJGb250U2V0dGluZ3MiOnsiJGlkIjoiODc5IiwiRm9udFNpemUiOjEwLCJGb250TmFtZSI6IkNhbGlicmkiLCJJc0JvbGQiOmZhbHNlLCJJc0l0YWxpYyI6ZmFsc2UsIklzVW5kZXJsaW5lZCI6ZmFsc2UsIlBhcmVudFN0eWxlIjpudWxsfSwiQXV0b1NpemUiOjAsIkZvcmVncm91bmQiOnsiJHJlZiI6IjQzNyJ9LCJNYXhXaWR0aCI6MjAwLjAsIk1heEhlaWdodCI6IkluZmluaXR5IiwiU21hcnRGb3JlZ3JvdW5kSXNBY3RpdmUiOmZhbHNlLCJIb3Jpem9udGFsQWxpZ25tZW50IjowLCJWZXJ0aWNhbEFsaWdubWVudCI6MCwiU21hcnRGb3JlZ3JvdW5kIjpudWxsLCJCYWNrZ3JvdW5kRmlsbFR5cGUiOjAsIk1hcmdpbiI6eyIkcmVmIjoiNDM5In0sIlBhZGRpbmciOnsiJHJlZiI6IjQ0MCJ9LCJCYWNrZ3JvdW5kIjp7IiRyZWYiOiI0NDEifSwiSXNWaXNpYmxlIjp0cnVlLCJXaWR0aCI6MC4wLCJIZWlnaHQiOjAuMCwiQm9yZGVyU3R5bGUiOm51bGwsIlBhcmVudFN0eWxlIjpudWxsfSwiRHVyYXRpb25TdHlsZSI6eyIkaWQiOiI4ODAiLCJGb250U2V0dGluZ3MiOnsiJGlkIjoiODgxIiwiRm9udFNpemUiOjEwLCJGb250TmFtZSI6IkNhbGlicmkiLCJJc0JvbGQiOmZhbHNlLCJJc0l0YWxpYyI6ZmFsc2UsIklzVW5kZXJsaW5lZCI6ZmFsc2UsIlBhcmVudFN0eWxlIjpudWxsfSwiQXV0b1NpemUiOjAsIkZvcmVncm91bmQiOnsiJGlkIjoiODgyIiwiQ29sb3IiOnsiJHJlZiI6IjIwIn19LCJNYXhXaWR0aCI6MjAwLjAsIk1heEhlaWdodCI6IkluZmluaXR5IiwiU21hcnRGb3JlZ3JvdW5kSXNBY3RpdmUiOmZhbHNlLCJIb3Jpem9udGFsQWxpZ25tZW50IjowLCJWZXJ0aWNhbEFsaWdubWVudCI6MCwiU21hcnRGb3JlZ3JvdW5kIjpudWxsLCJCYWNrZ3JvdW5kRmlsbFR5cGUiOjAsIk1hcmdpbiI6eyIkcmVmIjoiNDQ3In0sIlBhZGRpbmciOnsiJHJlZiI6IjQ0OCJ9LCJCYWNrZ3JvdW5kIjp7IiRyZWYiOiIyMyJ9LCJJc1Zpc2libGUiOnRydWUsIldpZHRoIjowLjAsIkhlaWdodCI6MC4wLCJCb3JkZXJTdHlsZSI6bnVsbCwiUGFyZW50U3R5bGUiOm51bGx9LCJIb3Jpem9udGFsQ29ubmVjdG9yU3R5bGUiOnsiJGlkIjoiODgzIiwiTGluZUNvbG9yIjp7IiRyZWYiOiIyNyJ9LCJMaW5lV2VpZ2h0IjoxLjAsIkxpbmVUeXBlIjowLCJQYXJlbnRTdHlsZSI6bnVsbH0sIlZlcnRpY2FsQ29ubmVjdG9yU3R5bGUiOnsiJGlkIjoiODg0IiwiTGluZUNvbG9yIjp7IiRyZWYiOiIzMCJ9LCJMaW5lV2VpZ2h0IjowLjAsIkxpbmVUeXBlIjowLCJQYXJlbnRTdHlsZSI6bnVsbH0sIk1hcmdpbiI6bnVsbCwiU3RhcnREYXRlUG9zaXRpb24iOjQsIkVuZERhdGVQb3NpdGlvbiI6NCwiRGF0ZUlzVmlzaWJsZSI6dHJ1ZSwiVGl0bGVQb3NpdGlvbiI6MywiRHVyYXRpb25Qb3NpdGlvbiI6NiwiUGVyY2VudGFnZUNvbXBsZXRlZFBvc2l0aW9uIjo2LCJTcGFjaW5nIjo1LCJJc0JlbG93VGltZWJhbmQiOnRydWUsIlBlcmNlbnRhZ2VDb21wbGV0ZVNoYXBlT3BhY2l0eSI6MzUsIlNoYXBlU3R5bGUiOnsiJGlkIjoiODg1IiwiTWFyZ2luIjp7IiRyZWYiOiI0NTUifSwiUGFkZGluZyI6eyIkcmVmIjoiNDU2In0sIkJhY2tncm91bmQiOnsiJGlkIjoiODg2IiwiQ29sb3IiOnsiJGlkIjoiODg3IiwiQSI6MjU1LCJSIjo5MSwiRyI6MTU1LCJCIjoyMTN9fSwiSXNWaXNpYmxlIjp0cnVlLCJXaWR0aCI6MC4wLCJIZWlnaHQiOjE2LjAsIkJvcmRlclN0eWxlIjp7IiRpZCI6Ijg4OCIsIkxpbmVDb2xvciI6eyIkaWQiOiI4ODkiLCIkdHlwZSI6Ik5MUkUuQ29tbW9uLkRvbS5Tb2xpZENvbG9yQnJ1c2gsIE5MUkUuQ29tbW9uIiwiQ29sb3IiOnsiJGlkIjoiODkwIiwiQSI6MjU1LCJSIjoyNTUsIkciOjAsIkIiOjB9fSwiTGluZVdlaWdodCI6MC4wLCJMaW5lVHlwZSI6MCwiUGFyZW50U3R5bGUiOm51bGx9LCJQYXJlbnRTdHlsZSI6bnVsbH0sIlRpdGxlU3R5bGUiOnsiJGlkIjoiODkxIiwiRm9udFNldHRpbmdzIjp7IiRpZCI6Ijg5MiIsIkZvbnRTaXplIjoxMiwiRm9udE5hbWUiOiJDYWxpYnJpIiwiSXNCb2xkIjp0cnVlLCJJc0l0YWxpYyI6ZmFsc2UsIklzVW5kZXJsaW5lZCI6ZmFsc2UsIlBhcmVudFN0eWxlIjpudWxsfSwiQXV0b1NpemUiOjAsIkZvcmVncm91bmQiOnsiJGlkIjoiODkzIiwiQ29sb3IiOnsiJGlkIjoiODk0IiwiQSI6MjU1LCJSIjoyNTUsIkciOjI1NSwiQiI6MjU1fX0sIk1heFdpZHRoIjo5NjAuMCwiTWF4SGVpZ2h0IjoiSW5maW5pdHkiLCJTbWFydEZvcmVncm91bmRJc0FjdGl2ZSI6ZmFsc2UsIkhvcml6b250YWxBbGlnbm1lbnQiOjIsIlZlcnRpY2FsQWxpZ25tZW50IjowLCJTbWFydEZvcmVncm91bmQiOm51bGwsIkJhY2tncm91bmRGaWxsVHlwZSI6MCwiTWFyZ2luIjp7IiRyZWYiOiI0NjQifSwiUGFkZGluZyI6eyIkcmVmIjoiNDY1In0sIkJhY2tncm91bmQiOnsiJGlkIjoiODk1IiwiQ29sb3IiOnsiJHJlZiI6IjI0In19LCJJc1Zpc2libGUiOnRydWUsIldpZHRoIjowLjAsIkhlaWdodCI6MC4wLCJCb3JkZXJTdHlsZSI6bnVsbCwiUGFyZW50U3R5bGUiOm51bGx9LCJEYXRlU3R5bGUiOnsiJGlkIjoiODk2IiwiRm9udFNldHRpbmdzIjp7IiRpZCI6Ijg5NyIsIkZvbnRTaXplIjo4LCJGb250TmFtZSI6IkNhbGlicmkiLCJJc0JvbGQiOnRydWUsIklzSXRhbGljIjpmYWxzZSwiSXNVbmRlcmxpbmVkIjpmYWxzZSwiUGFyZW50U3R5bGUiOm51bGx9LCJBdXRvU2l6ZSI6MCwiRm9yZWdyb3VuZCI6eyIkaWQiOiI4OTgiLCJDb2xvciI6eyIkaWQiOiI4OTkiLCJBIjoyNTUsIlIiOjExNSwiRyI6MTE1LCJCIjoxMTV9fSwiTWF4V2lkdGgiOjIwMC4wLCJNYXhIZWlnaHQiOiJJbmZpbml0eSIsIlNtYXJ0Rm9yZWdyb3VuZElzQWN0aXZlIjpmYWxzZSwiSG9yaXpvbnRhbEFsaWdubWVudCI6MCwiVmVydGljYWxBbGlnbm1lbnQiOjAsIlNtYXJ0Rm9yZWdyb3VuZCI6bnVsbCwiQmFja2dyb3VuZEZpbGxUeXBlIjowLCJNYXJnaW4iOnsiJHJlZiI6IjQ3MyJ9LCJQYWRkaW5nIjp7IiRyZWYiOiI0NzQifSwiQmFja2dyb3VuZCI6eyIkaWQiOiI5MDAiLCJDb2xvciI6eyIkcmVmIjoiMjQifX0sIklzVmlzaWJsZSI6dHJ1ZSwiV2lkdGgiOjAuMCwiSGVpZ2h0IjowLjAsIkJvcmRlclN0eWxlIjpudWxsLCJQYXJlbnRTdHlsZSI6bnVsbH0sIkRhdGVGb3JtYXQiOnsiJGlkIjoiOTA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kwMiIsIkZvcm1hdCI6MCwiSXNWaXNpYmxlIjpmYWxzZSwiTGFzdEtub3duVmlzaWJpbGl0eVN0YXRlIjpmYWxzZX0sIklzVmlzaWJsZSI6dHJ1ZSwiUGFyZW50U3R5bGUiOm51bGwsIl9leHBsaWNpdGx5U2V0Ijp7IiRpZCI6IjkwMy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OTA0IiwiR3JpZGxpbmVTdHlsZSI6eyIkaWQiOiI5MDUiLCJMaW5lQ29sb3IiOnsiJGlkIjoiOTA2IiwiJHR5cGUiOiJOTFJFLkNvbW1vbi5Eb20uU29saWRDb2xvckJydXNoLCBOTFJFLkNvbW1vbiIsIkNvbG9yIjp7IiRpZCI6IjkwNyIsIkEiOjM4LCJSIjo5MSwiRyI6MTU1LCJCIjoyMTN9fSwiTGluZVdlaWdodCI6MS4wLCJMaW5lVHlwZSI6MCwiUGFyZW50U3R5bGUiOm51bGx9LCJNYXJnaW4iOnsiJGlkIjoiOTA4IiwiVG9wIjowLjAsIkxlZnQiOjAuMCwiUmlnaHQiOjAuMCwiQm90dG9tIjowLjB9LCJQYWRkaW5nIjp7IiRpZCI6IjkwOSIsIlRvcCI6MC4wLCJMZWZ0IjowLjAsIlJpZ2h0IjowLjAsIkJvdHRvbSI6MC4wfSwiQmFja2dyb3VuZCI6bnVsbCwiSXNWaXNpYmxlIjp0cnVlLCJXaWR0aCI6MC4wLCJIZWlnaHQiOjAuMCwiQm9yZGVyU3R5bGUiOnsiJGlkIjoiOTEwIiwiTGluZUNvbG9yIjpudWxsLCJMaW5lV2VpZ2h0IjowLjAsIkxpbmVUeXBlIjowLCJQYXJlbnRTdHlsZSI6bnVsbH0sIlBhcmVudFN0eWxlIjpudWxsfSwiQWN0aXZpdHlMaW5lUGFuZWxTdHlsZSI6eyIkaWQiOiI5MTEiLCJBY3Rpdml0eUxpbmVTdHlsZSI6eyIkaWQiOiI5MTIiLCJMaW5lQ29sb3IiOnsiJGlkIjoiOTEzIiwiJHR5cGUiOiJOTFJFLkNvbW1vbi5Eb20uU29saWRDb2xvckJydXNoLCBOTFJFLkNvbW1vbiIsIkNvbG9yIjp7IiRpZCI6IjkxNCIsIkEiOjM4LCJSIjo2OCwiRyI6MTE0LCJCIjoxOTZ9fSwiTGluZVdlaWdodCI6MS4wLCJMaW5lVHlwZSI6MCwiUGFyZW50U3R5bGUiOm51bGx9LCJNYXJnaW4iOnsiJGlkIjoiOTE1IiwiVG9wIjowLjAsIkxlZnQiOjAuMCwiUmlnaHQiOjAuMCwiQm90dG9tIjowLjB9LCJQYWRkaW5nIjp7IiRpZCI6IjkxNiIsIlRvcCI6MC4wLCJMZWZ0IjowLjAsIlJpZ2h0IjowLjAsIkJvdHRvbSI6MC4wfSwiQmFja2dyb3VuZCI6bnVsbCwiSXNWaXNpYmxlIjp0cnVlLCJXaWR0aCI6MC4wLCJIZWlnaHQiOjAuMCwiQm9yZGVyU3R5bGUiOnsiJGlkIjoiOTE3IiwiTGluZUNvbG9yIjpudWxsLCJMaW5lV2VpZ2h0IjowLjAsIkxpbmVUeXBlIjowLCJQYXJlbnRTdHlsZSI6bnVsbH0sIlBhcmVudFN0eWxlIjpudWxsfSwiU2hvd0VsYXBzZWRUaW1lR3JhZGllbnRTdHlsZSI6ZmFsc2UsIlRpbWViYW5kUmVzZXJ2ZWRMZWZ0QXJlYVN0eWxlIjp7IiRpZCI6IjkxOCIsIkFjdGl2aXR5SGVhZGVyV2lkdGgiOjg0LjgzOTkwOTgwODM0MjU4MywiSXNTZXQiOnRydWV9LCJEZWZhdWx0U3dpbWxhbmVTdHlsZSI6bnVsbH0sIlNjYWxlIjpudWxsLCJTY2FsZVYyIjp7IiRpZCI6IjkxOSIsIlN0YXJ0RGF0ZSI6IjIwMTgtMDUtMTBUMjM6NTk6MDAiLCJFbmREYXRlIjoiMjAyMi0wMS0zMFQyMzo1OTowMCIsIkF1dG9EYXRlUmFuZ2UiOnRydWUsIldvcmtpbmdEYXlzIjozMSwiRmlzY2FsWWVhciI6eyIkaWQiOiI5MjAiLCJTdGFydE1vbnRoIjoxLCJVc2VTdGFydGluZ1llYXJGb3JOdW1iZXJpbmciOnRydWUsIlNob3dGaXNjYWxZZWFyTGFiZWwiOnRydWV9LCJUb2RheU1hcmtlclRleHQiOiJUb2RheSIsIkF1dG9TY2FsZVR5cGUiOmZhbHNlLCJUaW1lYmFuZFNjYWxlcyI6eyIkaWQiOiI5MjEiLCJUb3BTY2FsZUxheWVyIjp7IiRpZCI6IjkyMiIsIkZvcm1hdCI6Ik1NTSIsIlR5cGUiOjJ9LCJNaWRkbGVTY2FsZUxheWVyIjp7IiRpZCI6IjkyMyIsIkZvcm1hdCI6Ik1NTSIsIlR5cGUiOjN9LCJCb3R0b21TY2FsZUxheWVyIjp7IiRpZCI6IjkyNCIsIkZvcm1hdCI6Ik1NTSIsIlR5cGUiOjV9fX0sIk1pbGVzdG9uZXMiOlt7IiRpZCI6IjkyNSIsIkRhdGUiOiIyMDIxLTA1LTEwVDIzOjU5OjAwIiwiU3R5bGUiOnsiJGlkIjoiOTI2IiwiU2hhcGUiOjEsIkNvbm5lY3Rvck1hcmdpbiI6eyIkaWQiOiI5MjciLCJUb3AiOjAuMCwiTGVmdCI6Mi4wLCJSaWdodCI6Mi4wLCJCb3R0b20iOjAuMH0sIkNvbm5lY3RvclN0eWxlIjp7IiRpZCI6IjkyOCIsIkxpbmVDb2xvciI6eyIkaWQiOiI5MjkiLCIkdHlwZSI6Ik5MUkUuQ29tbW9uLkRvbS5Tb2xpZENvbG9yQnJ1c2gsIE5MUkUuQ29tbW9uIiwiQ29sb3IiOnsiJGlkIjoiOTMwIiwiQSI6MTI3LCJSIjoyMzcsIkciOjEyNSwiQiI6NDl9fSwiTGluZVdlaWdodCI6MC44LCJMaW5lVHlwZSI6MCwiUGFyZW50U3R5bGUiOm51bGx9LCJJc0JlbG93VGltZWJhbmQiOmZhbHNlLCJQb3NpdGlvbk9uVGFzayI6MCwiSGlkZURhdGUiOmZhbHNlLCJTaGFwZVNpemUiOjEsIlNwYWNpbmciOjEuMCwiUGFkZGluZyI6eyIkaWQiOiI5MzEiLCJUb3AiOjcuMCwiTGVmdCI6My4wLCJSaWdodCI6MC4wLCJCb3R0b20iOjIuMH0sIlNoYXBlU3R5bGUiOnsiJGlkIjoiOTMyIiwiTWFyZ2luIjp7IiRpZCI6IjkzMyIsIlRvcCI6NS4wLCJMZWZ0IjowLjAsIlJpZ2h0IjowLjAsIkJvdHRvbSI6MC4wfSwiUGFkZGluZyI6eyIkaWQiOiI5MzQiLCJUb3AiOjAuMCwiTGVmdCI6MC4wLCJSaWdodCI6MC4wLCJCb3R0b20iOjAuMH0sIkJhY2tncm91bmQiOnsiJGlkIjoiOTM1IiwiQ29sb3IiOnsiJGlkIjoiOTM2IiwiQSI6MjU1LCJSIjoyMzcsIkciOjEyNSwiQiI6NDl9fSwiSXNWaXNpYmxlIjp0cnVlLCJXaWR0aCI6MTguMCwiSGVpZ2h0IjoyMC4wLCJCb3JkZXJTdHlsZSI6eyIkaWQiOiI5MzciLCJMaW5lQ29sb3IiOnsiJHJlZiI6IjUyMSJ9LCJMaW5lV2VpZ2h0IjowLjAsIkxpbmVUeXBlIjowLCJQYXJlbnRTdHlsZSI6bnVsbH0sIlBhcmVudFN0eWxlIjpudWxsfSwiVGl0bGVTdHlsZSI6eyIkaWQiOiI5MzgiLCJGb250U2V0dGluZ3MiOnsiJGlkIjoiOTM5IiwiRm9udFNpemUiOjExLCJGb250TmFtZSI6IkNhbGlicmkiLCJJc0JvbGQiOnRydWUsIklzSXRhbGljIjpmYWxzZSwiSXNVbmRlcmxpbmVkIjpmYWxzZSwiUGFyZW50U3R5bGUiOm51bGx9LCJBdXRvU2l6ZSI6MCwiRm9yZWdyb3VuZCI6eyIkaWQiOiI5NDAiLCJDb2xvciI6eyIkaWQiOiI5NDE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OTQyIiwiVG9wIjowLjAsIkxlZnQiOjAuMCwiUmlnaHQiOjAuMCwiQm90dG9tIjowLjB9LCJQYWRkaW5nIjp7IiRpZCI6Ijk0MyIsIlRvcCI6MC4wLCJMZWZ0IjowLjAsIlJpZ2h0IjowLjAsIkJvdHRvbSI6MC4wfSwiQmFja2dyb3VuZCI6eyIkaWQiOiI5NDQiLCJDb2xvciI6eyIkaWQiOiI5NDUiLCJBIjowLCJSIjoyNTUsIkciOjI1NSwiQiI6MjU1fX0sIklzVmlzaWJsZSI6dHJ1ZSwiV2lkdGgiOjAuMCwiSGVpZ2h0IjowLjAsIkJvcmRlclN0eWxlIjp7IiRpZCI6Ijk0NiIsIkxpbmVDb2xvciI6bnVsbCwiTGluZVdlaWdodCI6MC4wLCJMaW5lVHlwZSI6MCwiUGFyZW50U3R5bGUiOm51bGx9LCJQYXJlbnRTdHlsZSI6bnVsbH0sIkRhdGVTdHlsZSI6eyIkaWQiOiI5NDciLCJGb250U2V0dGluZ3MiOnsiJGlkIjoiOTQ4IiwiRm9udFNpemUiOjgsIkZvbnROYW1lIjoiQ2FsaWJyaSIsIklzQm9sZCI6dHJ1ZSwiSXNJdGFsaWMiOmZhbHNlLCJJc1VuZGVybGluZWQiOmZhbHNlLCJQYXJlbnRTdHlsZSI6bnVsbH0sIkF1dG9TaXplIjowLCJGb3JlZ3JvdW5kIjp7IiRpZCI6Ijk0OSIsIkNvbG9yIjp7IiRpZCI6Ijk1MCIsIkEiOjI1NSwiUiI6MTE1LCJHIjoxMTUsIkIiOjExNX19LCJNYXhXaWR0aCI6MjAwLjAsIk1heEhlaWdodCI6IkluZmluaXR5IiwiU21hcnRGb3JlZ3JvdW5kSXNBY3RpdmUiOmZhbHNlLCJIb3Jpem9udGFsQWxpZ25tZW50IjoxLCJWZXJ0aWNhbEFsaWdubWVudCI6MCwiU21hcnRGb3JlZ3JvdW5kIjpudWxsLCJCYWNrZ3JvdW5kRmlsbFR5cGUiOjAsIk1hcmdpbiI6eyIkaWQiOiI5NTEiLCJUb3AiOjAuMCwiTGVmdCI6MC4wLCJSaWdodCI6MC4wLCJCb3R0b20iOjAuMH0sIlBhZGRpbmciOnsiJGlkIjoiOTUyIiwiVG9wIjowLjAsIkxlZnQiOjAuMCwiUmlnaHQiOjAuMCwiQm90dG9tIjowLjB9LCJCYWNrZ3JvdW5kIjp7IiRpZCI6Ijk1MyIsIkNvbG9yIjp7IiRpZCI6Ijk1NCIsIkEiOjAsIlIiOjI1NSwiRyI6MjU1LCJCIjoyNTV9fSwiSXNWaXNpYmxlIjp0cnVlLCJXaWR0aCI6MC4wLCJIZWlnaHQiOjAuMCwiQm9yZGVyU3R5bGUiOnsiJGlkIjoiOTU1IiwiTGluZUNvbG9yIjpudWxsLCJMaW5lV2VpZ2h0IjowLjAsIkxpbmVUeXBlIjowLCJQYXJlbnRTdHlsZSI6bnVsbH0sIlBhcmVudFN0eWxlIjpudWxsfSwiRGF0ZUZvcm1hdCI6eyIkaWQiOiI5NTY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5NTciLCJEYXRlUGFydElzVmlzaWJsZSI6dHJ1ZSwiVGltZVBhcnRJc1Zpc2libGUiOmZhbHNlfX0sIldlZWtOdW1iZXJpbmciOnsiJGlkIjoiOTU4IiwiRm9ybWF0IjowLCJJc1Zpc2libGUiOmZhbHNlLCJMYXN0S25vd25WaXNpYmlsaXR5U3RhdGUiOmZhbHNlfSwiSXNWaXNpYmxlIjp0cnVlLCJQYXJlbnRTdHlsZSI6bnVsbH0sIkluZGV4IjowLCJQZXJjZW50YWdlQ29tcGxldGUiOm51bGwsIlBvc2l0aW9uIjp7IlJhdGlvIjowLjA4NTU0MzIwOTg3NjU0MzI1LCJJc0N1c3RvbSI6dHJ1ZX0sIkRhdGVGb3JtYXQiOnsiJHJlZiI6Ijk1NiJ9LCJXZWVrTnVtYmVyaW5nIjp7IiRpZCI6Ijk1OSIsIkZvcm1hdCI6MCwiSXNWaXNpYmxlIjpmYWxzZSwiTGFzdEtub3duVmlzaWJpbGl0eVN0YXRlIjpmYWxzZX0sIlJlbGF0ZWRUYXNrSWQiOiIwMDAwMDAwMC0wMDAwLTAwMDAtMDAwMC0wMDAwMDAwMDAwMDAiLCJJZCI6ImYwZTIzNWYyLTM4YzYtNDczMy04ZjUyLWI1NzE4YjI3N2NkNCIsIkltcG9ydElkIjpudWxsLCJUaXRsZSI6Ik1pbGVzdG9uZSAxIiwiTm90ZSI6bnVsbCwiSHlwZXJsaW5rIjp7IiRpZCI6Ijk2MCIsIkFkZHJlc3MiOiIiLCJTdWJBZGRyZXNzIjoiIn0sIklzQ2hhbmdlZCI6ZmFsc2UsIklzTmV3IjpmYWxzZX0seyIkaWQiOiI5NjEiLCJEYXRlIjoiMjAyMS0wNy0yMVQyMzo1OTowMCIsIlN0eWxlIjp7IiRpZCI6Ijk2MiIsIlNoYXBlIjowLCJDb25uZWN0b3JNYXJnaW4iOnsiJGlkIjoiOTYzIiwiVG9wIjowLjAsIkxlZnQiOjIuMCwiUmlnaHQiOjIuMCwiQm90dG9tIjowLjB9LCJDb25uZWN0b3JTdHlsZSI6eyIkaWQiOiI5NjQiLCJMaW5lQ29sb3IiOnsiJHJlZiI6Ijg2MSJ9LCJMaW5lV2VpZ2h0IjowLjgsIkxpbmVUeXBlIjowLCJQYXJlbnRTdHlsZSI6bnVsbH0sIklzQmVsb3dUaW1lYmFuZCI6dHJ1ZSwiUG9zaXRpb25PblRhc2siOjEsIkhpZGVEYXRlIjpmYWxzZSwiU2hhcGVTaXplIjoxLCJTcGFjaW5nIjoxLjAsIlBhZGRpbmciOnsiJGlkIjoiOTY1IiwiVG9wIjo3LjAsIkxlZnQiOjMuMCwiUmlnaHQiOjAuMCwiQm90dG9tIjoyLjB9LCJTaGFwZVN0eWxlIjp7IiRpZCI6Ijk2NiIsIk1hcmdpbiI6eyIkaWQiOiI5NjciLCJUb3AiOjUuMCwiTGVmdCI6MC4wLCJSaWdodCI6MC4wLCJCb3R0b20iOjAuMH0sIlBhZGRpbmciOnsiJGlkIjoiOTY4IiwiVG9wIjowLjAsIkxlZnQiOjAuMCwiUmlnaHQiOjAuMCwiQm90dG9tIjowLjB9LCJCYWNrZ3JvdW5kIjp7IiRpZCI6Ijk2OSIsIkNvbG9yIjp7IiRpZCI6Ijk3MCIsIkEiOjI1NSwiUiI6MjYsIkciOjE3MCwiQiI6NjZ9fSwiSXNWaXNpYmxlIjp0cnVlLCJXaWR0aCI6MTguMCwiSGVpZ2h0IjoyMC4wLCJCb3JkZXJTdHlsZSI6eyIkaWQiOiI5NzEiLCJMaW5lQ29sb3IiOnsiJHJlZiI6IjUyMSJ9LCJMaW5lV2VpZ2h0IjowLjAsIkxpbmVUeXBlIjowLCJQYXJlbnRTdHlsZSI6bnVsbH0sIlBhcmVudFN0eWxlIjpudWxsfSwiVGl0bGVTdHlsZSI6eyIkaWQiOiI5NzIiLCJGb250U2V0dGluZ3MiOnsiJGlkIjoiOTczIiwiRm9udFNpemUiOjExLCJGb250TmFtZSI6IkNhbGlicmkiLCJJc0JvbGQiOnRydWUsIklzSXRhbGljIjpmYWxzZSwiSXNVbmRlcmxpbmVkIjpmYWxzZSwiUGFyZW50U3R5bGUiOm51bGx9LCJBdXRvU2l6ZSI6MCwiRm9yZWdyb3VuZCI6eyIkaWQiOiI5NzQiLCJDb2xvciI6eyIkaWQiOiI5NzU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OTc2IiwiVG9wIjowLjAsIkxlZnQiOjAuMCwiUmlnaHQiOjAuMCwiQm90dG9tIjowLjB9LCJQYWRkaW5nIjp7IiRpZCI6Ijk3NyIsIlRvcCI6MC4wLCJMZWZ0IjowLjAsIlJpZ2h0IjowLjAsIkJvdHRvbSI6MC4wfSwiQmFja2dyb3VuZCI6eyIkaWQiOiI5NzgiLCJDb2xvciI6eyIkaWQiOiI5NzkiLCJBIjowLCJSIjoyNTUsIkciOjI1NSwiQiI6MjU1fX0sIklzVmlzaWJsZSI6dHJ1ZSwiV2lkdGgiOjAuMCwiSGVpZ2h0IjowLjAsIkJvcmRlclN0eWxlIjp7IiRpZCI6Ijk4MCIsIkxpbmVDb2xvciI6bnVsbCwiTGluZVdlaWdodCI6MC4wLCJMaW5lVHlwZSI6MCwiUGFyZW50U3R5bGUiOm51bGx9LCJQYXJlbnRTdHlsZSI6bnVsbH0sIkRhdGVTdHlsZSI6eyIkaWQiOiI5ODEiLCJGb250U2V0dGluZ3MiOnsiJGlkIjoiOTgyIiwiRm9udFNpemUiOjgsIkZvbnROYW1lIjoiQ2FsaWJyaSIsIklzQm9sZCI6dHJ1ZSwiSXNJdGFsaWMiOmZhbHNlLCJJc1VuZGVybGluZWQiOmZhbHNlLCJQYXJlbnRTdHlsZSI6bnVsbH0sIkF1dG9TaXplIjowLCJGb3JlZ3JvdW5kIjp7IiRpZCI6Ijk4MyIsIkNvbG9yIjp7IiRpZCI6Ijk4NCIsIkEiOjI1NSwiUiI6MTE1LCJHIjoxMTUsIkIiOjExNX19LCJNYXhXaWR0aCI6MjAwLjAsIk1heEhlaWdodCI6IkluZmluaXR5IiwiU21hcnRGb3JlZ3JvdW5kSXNBY3RpdmUiOmZhbHNlLCJIb3Jpem9udGFsQWxpZ25tZW50IjoxLCJWZXJ0aWNhbEFsaWdubWVudCI6MCwiU21hcnRGb3JlZ3JvdW5kIjpudWxsLCJCYWNrZ3JvdW5kRmlsbFR5cGUiOjAsIk1hcmdpbiI6eyIkaWQiOiI5ODUiLCJUb3AiOjAuMCwiTGVmdCI6MC4wLCJSaWdodCI6MC4wLCJCb3R0b20iOjAuMH0sIlBhZGRpbmciOnsiJGlkIjoiOTg2IiwiVG9wIjowLjAsIkxlZnQiOjAuMCwiUmlnaHQiOjAuMCwiQm90dG9tIjowLjB9LCJCYWNrZ3JvdW5kIjp7IiRpZCI6Ijk4NyIsIkNvbG9yIjp7IiRpZCI6Ijk4OCIsIkEiOjAsIlIiOjI1NSwiRyI6MjU1LCJCIjoyNTV9fSwiSXNWaXNpYmxlIjp0cnVlLCJXaWR0aCI6MC4wLCJIZWlnaHQiOjAuMCwiQm9yZGVyU3R5bGUiOnsiJGlkIjoiOTg5IiwiTGluZUNvbG9yIjpudWxsLCJMaW5lV2VpZ2h0IjowLjAsIkxpbmVUeXBlIjowLCJQYXJlbnRTdHlsZSI6bnVsbH0sIlBhcmVudFN0eWxlIjpudWxsfSwiRGF0ZUZvcm1hdCI6eyIkaWQiOiI5OTA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5OTEiLCJEYXRlUGFydElzVmlzaWJsZSI6dHJ1ZSwiVGltZVBhcnRJc1Zpc2libGUiOmZhbHNlfX0sIldlZWtOdW1iZXJpbmciOnsiJGlkIjoiOTkyIiwiRm9ybWF0IjowLCJJc1Zpc2libGUiOmZhbHNlLCJMYXN0S25vd25WaXNpYmlsaXR5U3RhdGUiOmZhbHNlfSwiSXNWaXNpYmxlIjp0cnVlLCJQYXJlbnRTdHlsZSI6bnVsbH0sIkluZGV4IjoxLCJQZXJjZW50YWdlQ29tcGxldGUiOm51bGwsIlBvc2l0aW9uIjp7IlJhdGlvIjowLjE2NDQ2MDkwOTk4OTI4Mjg0LCJJc0N1c3RvbSI6ZmFsc2V9LCJEYXRlRm9ybWF0Ijp7IiRyZWYiOiI5OTAifSwiV2Vla051bWJlcmluZyI6eyIkaWQiOiI5OTMiLCJGb3JtYXQiOjAsIklzVmlzaWJsZSI6ZmFsc2UsIkxhc3RLbm93blZpc2liaWxpdHlTdGF0ZSI6ZmFsc2V9LCJSZWxhdGVkVGFza0lkIjoiMDAwMDAwMDAtMDAwMC0wMDAwLTAwMDAtMDAwMDAwMDAwMDAwIiwiSWQiOiI1Njk4OTE3MC1hMTI0LTQzZTYtOGMyMC02NDg1YjY2ZjBhNmMiLCJJbXBvcnRJZCI6bnVsbCwiVGl0bGUiOiJNaWxlc3RvbmUgMyIsIk5vdGUiOm51bGwsIkh5cGVybGluayI6eyIkaWQiOiI5OTQiLCJBZGRyZXNzIjoiIiwiU3ViQWRkcmVzcyI6IiJ9LCJJc0NoYW5nZWQiOmZhbHNlLCJJc05ldyI6ZmFsc2V9LHsiJGlkIjoiOTk1IiwiRGF0ZSI6IjIwMjEtMTItMjBUMjM6NTk6MDAiLCJTdHlsZSI6eyIkaWQiOiI5OTYiLCJTaGFwZSI6MCwiQ29ubmVjdG9yTWFyZ2luIjp7IiRpZCI6Ijk5NyIsIlRvcCI6MC4wLCJMZWZ0IjoyLjAsIlJpZ2h0IjoyLjAsIkJvdHRvbSI6MC4wfSwiQ29ubmVjdG9yU3R5bGUiOnsiJGlkIjoiOTk4IiwiTGluZUNvbG9yIjp7IiRyZWYiOiI4NjEifSwiTGluZVdlaWdodCI6MC44LCJMaW5lVHlwZSI6MCwiUGFyZW50U3R5bGUiOm51bGx9LCJJc0JlbG93VGltZWJhbmQiOnRydWUsIlBvc2l0aW9uT25UYXNrIjowLCJIaWRlRGF0ZSI6ZmFsc2UsIlNoYXBlU2l6ZSI6MSwiU3BhY2luZyI6MS4wLCJQYWRkaW5nIjp7IiRpZCI6Ijk5OSIsIlRvcCI6Ny4wLCJMZWZ0IjozLjAsIlJpZ2h0IjowLjAsIkJvdHRvbSI6Mi4wfSwiU2hhcGVTdHlsZSI6eyIkaWQiOiIxMDAwIiwiTWFyZ2luIjp7IiRpZCI6IjEwMDEiLCJUb3AiOjUuMCwiTGVmdCI6MC4wLCJSaWdodCI6MC4wLCJCb3R0b20iOjAuMH0sIlBhZGRpbmciOnsiJGlkIjoiMTAwMiIsIlRvcCI6MC4wLCJMZWZ0IjowLjAsIlJpZ2h0IjowLjAsIkJvdHRvbSI6MC4wfSwiQmFja2dyb3VuZCI6eyIkaWQiOiIxMDAzIiwiQ29sb3IiOnsiJGlkIjoiMTAwNCIsIkEiOjI1NSwiUiI6MjU0LCJHIjoxODYsIkIiOjEwfX0sIklzVmlzaWJsZSI6dHJ1ZSwiV2lkdGgiOjE4LjAsIkhlaWdodCI6MjAuMCwiQm9yZGVyU3R5bGUiOnsiJGlkIjoiMTAwNSIsIkxpbmVDb2xvciI6eyIkcmVmIjoiNTIxIn0sIkxpbmVXZWlnaHQiOjAuMCwiTGluZVR5cGUiOjAsIlBhcmVudFN0eWxlIjpudWxsfSwiUGFyZW50U3R5bGUiOm51bGx9LCJUaXRsZVN0eWxlIjp7IiRpZCI6IjEwMDYiLCJGb250U2V0dGluZ3MiOnsiJGlkIjoiMTAwNyIsIkZvbnRTaXplIjoxMSwiRm9udE5hbWUiOiJDYWxpYnJpIiwiSXNCb2xkIjp0cnVlLCJJc0l0YWxpYyI6ZmFsc2UsIklzVW5kZXJsaW5lZCI6ZmFsc2UsIlBhcmVudFN0eWxlIjpudWxsfSwiQXV0b1NpemUiOjAsIkZvcmVncm91bmQiOnsiJGlkIjoiMTAwOCIsIkNvbG9yIjp7IiRpZCI6IjEwMDk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MTAxMCIsIlRvcCI6MC4wLCJMZWZ0IjowLjAsIlJpZ2h0IjowLjAsIkJvdHRvbSI6MC4wfSwiUGFkZGluZyI6eyIkaWQiOiIxMDExIiwiVG9wIjowLjAsIkxlZnQiOjAuMCwiUmlnaHQiOjAuMCwiQm90dG9tIjowLjB9LCJCYWNrZ3JvdW5kIjp7IiRpZCI6IjEwMTIiLCJDb2xvciI6eyIkaWQiOiIxMDEzIiwiQSI6MCwiUiI6MjU1LCJHIjoyNTUsIkIiOjI1NX19LCJJc1Zpc2libGUiOnRydWUsIldpZHRoIjowLjAsIkhlaWdodCI6MC4wLCJCb3JkZXJTdHlsZSI6eyIkaWQiOiIxMDE0IiwiTGluZUNvbG9yIjpudWxsLCJMaW5lV2VpZ2h0IjowLjAsIkxpbmVUeXBlIjowLCJQYXJlbnRTdHlsZSI6bnVsbH0sIlBhcmVudFN0eWxlIjpudWxsfSwiRGF0ZVN0eWxlIjp7IiRpZCI6IjEwMTUiLCJGb250U2V0dGluZ3MiOnsiJGlkIjoiMTAxNiIsIkZvbnRTaXplIjo4LCJGb250TmFtZSI6IkNhbGlicmkiLCJJc0JvbGQiOnRydWUsIklzSXRhbGljIjpmYWxzZSwiSXNVbmRlcmxpbmVkIjpmYWxzZSwiUGFyZW50U3R5bGUiOm51bGx9LCJBdXRvU2l6ZSI6MCwiRm9yZWdyb3VuZCI6eyIkaWQiOiIxMDE3IiwiQ29sb3IiOnsiJGlkIjoiMTAxOCIsIkEiOjI1NSwiUiI6MTE1LCJHIjoxMTUsIkIiOjExNX19LCJNYXhXaWR0aCI6MjAwLjAsIk1heEhlaWdodCI6IkluZmluaXR5IiwiU21hcnRGb3JlZ3JvdW5kSXNBY3RpdmUiOmZhbHNlLCJIb3Jpem9udGFsQWxpZ25tZW50IjoxLCJWZXJ0aWNhbEFsaWdubWVudCI6MCwiU21hcnRGb3JlZ3JvdW5kIjpudWxsLCJCYWNrZ3JvdW5kRmlsbFR5cGUiOjAsIk1hcmdpbiI6eyIkaWQiOiIxMDE5IiwiVG9wIjowLjAsIkxlZnQiOjAuMCwiUmlnaHQiOjAuMCwiQm90dG9tIjowLjB9LCJQYWRkaW5nIjp7IiRpZCI6IjEwMjAiLCJUb3AiOjAuMCwiTGVmdCI6MC4wLCJSaWdodCI6MC4wLCJCb3R0b20iOjAuMH0sIkJhY2tncm91bmQiOnsiJGlkIjoiMTAyMSIsIkNvbG9yIjp7IiRpZCI6IjEwMjIiLCJBIjowLCJSIjoyNTUsIkciOjI1NSwiQiI6MjU1fX0sIklzVmlzaWJsZSI6dHJ1ZSwiV2lkdGgiOjAuMCwiSGVpZ2h0IjowLjAsIkJvcmRlclN0eWxlIjp7IiRpZCI6IjEwMjMiLCJMaW5lQ29sb3IiOm51bGwsIkxpbmVXZWlnaHQiOjAuMCwiTGluZVR5cGUiOjAsIlBhcmVudFN0eWxlIjpudWxsfSwiUGFyZW50U3R5bGUiOm51bGx9LCJEYXRlRm9ybWF0Ijp7IiRpZCI6IjEwMjQ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DI1IiwiRGF0ZVBhcnRJc1Zpc2libGUiOnRydWUsIlRpbWVQYXJ0SXNWaXNpYmxlIjpmYWxzZX19LCJXZWVrTnVtYmVyaW5nIjp7IiRpZCI6IjEwMjYiLCJGb3JtYXQiOjAsIklzVmlzaWJsZSI6ZmFsc2UsIkxhc3RLbm93blZpc2liaWxpdHlTdGF0ZSI6ZmFsc2V9LCJJc1Zpc2libGUiOnRydWUsIlBhcmVudFN0eWxlIjpudWxsfSwiSW5kZXgiOjIsIlBlcmNlbnRhZ2VDb21wbGV0ZSI6bnVsbCwiUG9zaXRpb24iOnsiUmF0aW8iOjAuMDg1NTQzMjA5ODc2NTQzNDE2LCJJc0N1c3RvbSI6dHJ1ZX0sIkRhdGVGb3JtYXQiOnsiJHJlZiI6IjEwMjQifSwiV2Vla051bWJlcmluZyI6eyIkaWQiOiIxMDI3IiwiRm9ybWF0IjowLCJJc1Zpc2libGUiOmZhbHNlLCJMYXN0S25vd25WaXNpYmlsaXR5U3RhdGUiOmZhbHNlfSwiUmVsYXRlZFRhc2tJZCI6IjAwMDAwMDAwLTAwMDAtMDAwMC0wMDAwLTAwMDAwMDAwMDAwMCIsIklkIjoiYTkxZTBiMDItNzI0Mi00NjI2LWI4YjEtNTYwMWJhN2Y4MGZjIiwiSW1wb3J0SWQiOm51bGwsIlRpdGxlIjoiTWlsZXN0b25lIDciLCJOb3RlIjpudWxsLCJIeXBlcmxpbmsiOnsiJGlkIjoiMTAyOCIsIkFkZHJlc3MiOiIiLCJTdWJBZGRyZXNzIjoiIn0sIklzQ2hhbmdlZCI6ZmFsc2UsIklzTmV3IjpmYWxzZX0seyIkaWQiOiIxMDI5IiwiRGF0ZSI6IjIwMjItMDEtMTZUMjM6NTk6MDAiLCJTdHlsZSI6eyIkaWQiOiIxMDMwIiwiU2hhcGUiOjUsIkNvbm5lY3Rvck1hcmdpbiI6eyIkaWQiOiIxMDMxIiwiVG9wIjowLjAsIkxlZnQiOjIuMCwiUmlnaHQiOjIuMCwiQm90dG9tIjowLjB9LCJDb25uZWN0b3JTdHlsZSI6eyIkaWQiOiIxMDMyIiwiTGluZUNvbG9yIjp7IiRpZCI6IjEwMzMiLCIkdHlwZSI6Ik5MUkUuQ29tbW9uLkRvbS5Tb2xpZENvbG9yQnJ1c2gsIE5MUkUuQ29tbW9uIiwiQ29sb3IiOnsiJGlkIjoiMTAzNCIsIkEiOjEyNywiUiI6MjM0LCJHIjoyMiwiQiI6MzB9fSwiTGluZVdlaWdodCI6MC44LCJMaW5lVHlwZSI6MCwiUGFyZW50U3R5bGUiOm51bGx9LCJJc0JlbG93VGltZWJhbmQiOmZhbHNlLCJQb3NpdGlvbk9uVGFzayI6MCwiSGlkZURhdGUiOmZhbHNlLCJTaGFwZVNpemUiOjEsIlNwYWNpbmciOjEuMCwiUGFkZGluZyI6eyIkcmVmIjoiOTk5In0sIlNoYXBlU3R5bGUiOnsiJGlkIjoiMTAzNSIsIk1hcmdpbiI6eyIkaWQiOiIxMDM2IiwiVG9wIjo1LjAsIkxlZnQiOjAuMCwiUmlnaHQiOjAuMCwiQm90dG9tIjowLjB9LCJQYWRkaW5nIjp7IiRpZCI6IjEwMzciLCJUb3AiOjAuMCwiTGVmdCI6MC4wLCJSaWdodCI6MC4wLCJCb3R0b20iOjAuMH0sIkJhY2tncm91bmQiOnsiJGlkIjoiMTAzOCIsIkNvbG9yIjp7IiRpZCI6IjEwMzkiLCJBIjoyNTUsIlIiOjIzNCwiRyI6MjIsIkIiOjMwfX0sIklzVmlzaWJsZSI6dHJ1ZSwiV2lkdGgiOjE4LjAsIkhlaWdodCI6MjAuMCwiQm9yZGVyU3R5bGUiOnsiJGlkIjoiMTA0MCIsIkxpbmVDb2xvciI6eyIkcmVmIjoiNTIxIn0sIkxpbmVXZWlnaHQiOjAuMCwiTGluZVR5cGUiOjAsIlBhcmVudFN0eWxlIjpudWxsfSwiUGFyZW50U3R5bGUiOm51bGx9LCJUaXRsZVN0eWxlIjp7IiRpZCI6IjEwNDEiLCJGb250U2V0dGluZ3MiOnsiJGlkIjoiMTA0MiIsIkZvbnRTaXplIjoxMSwiRm9udE5hbWUiOiJDYWxpYnJpIiwiSXNCb2xkIjp0cnVlLCJJc0l0YWxpYyI6ZmFsc2UsIklzVW5kZXJsaW5lZCI6ZmFsc2UsIlBhcmVudFN0eWxlIjpudWxsfSwiQXV0b1NpemUiOjAsIkZvcmVncm91bmQiOnsiJGlkIjoiMTA0MyIsIkNvbG9yIjp7IiRpZCI6IjEwNDQ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MTA0NSIsIlRvcCI6MC4wLCJMZWZ0IjowLjAsIlJpZ2h0IjowLjAsIkJvdHRvbSI6MC4wfSwiUGFkZGluZyI6eyIkaWQiOiIxMDQ2IiwiVG9wIjowLjAsIkxlZnQiOjAuMCwiUmlnaHQiOjAuMCwiQm90dG9tIjowLjB9LCJCYWNrZ3JvdW5kIjp7IiRpZCI6IjEwNDciLCJDb2xvciI6eyIkaWQiOiIxMDQ4IiwiQSI6MCwiUiI6MjU1LCJHIjoyNTUsIkIiOjI1NX19LCJJc1Zpc2libGUiOnRydWUsIldpZHRoIjowLjAsIkhlaWdodCI6MC4wLCJCb3JkZXJTdHlsZSI6eyIkaWQiOiIxMDQ5IiwiTGluZUNvbG9yIjpudWxsLCJMaW5lV2VpZ2h0IjowLjAsIkxpbmVUeXBlIjowLCJQYXJlbnRTdHlsZSI6bnVsbH0sIlBhcmVudFN0eWxlIjpudWxsfSwiRGF0ZVN0eWxlIjp7IiRpZCI6IjEwNTAiLCJGb250U2V0dGluZ3MiOnsiJGlkIjoiMTA1MSIsIkZvbnRTaXplIjo4LCJGb250TmFtZSI6IkNhbGlicmkiLCJJc0JvbGQiOnRydWUsIklzSXRhbGljIjpmYWxzZSwiSXNVbmRlcmxpbmVkIjpmYWxzZSwiUGFyZW50U3R5bGUiOm51bGx9LCJBdXRvU2l6ZSI6MCwiRm9yZWdyb3VuZCI6eyIkaWQiOiIxMDUyIiwiQ29sb3IiOnsiJGlkIjoiMTA1MyIsIkEiOjI1NSwiUiI6MTE1LCJHIjoxMTUsIkIiOjExNX19LCJNYXhXaWR0aCI6MjAwLjAsIk1heEhlaWdodCI6IkluZmluaXR5IiwiU21hcnRGb3JlZ3JvdW5kSXNBY3RpdmUiOmZhbHNlLCJIb3Jpem9udGFsQWxpZ25tZW50IjoxLCJWZXJ0aWNhbEFsaWdubWVudCI6MCwiU21hcnRGb3JlZ3JvdW5kIjpudWxsLCJCYWNrZ3JvdW5kRmlsbFR5cGUiOjAsIk1hcmdpbiI6eyIkaWQiOiIxMDU0IiwiVG9wIjowLjAsIkxlZnQiOjAuMCwiUmlnaHQiOjAuMCwiQm90dG9tIjowLjB9LCJQYWRkaW5nIjp7IiRpZCI6IjEwNTUiLCJUb3AiOjAuMCwiTGVmdCI6MC4wLCJSaWdodCI6MC4wLCJCb3R0b20iOjAuMH0sIkJhY2tncm91bmQiOnsiJGlkIjoiMTA1NiIsIkNvbG9yIjp7IiRpZCI6IjEwNTciLCJBIjowLCJSIjoyNTUsIkciOjI1NSwiQiI6MjU1fX0sIklzVmlzaWJsZSI6dHJ1ZSwiV2lkdGgiOjAuMCwiSGVpZ2h0IjowLjAsIkJvcmRlclN0eWxlIjp7IiRpZCI6IjEwNTgiLCJMaW5lQ29sb3IiOm51bGwsIkxpbmVXZWlnaHQiOjAuMCwiTGluZVR5cGUiOjAsIlBhcmVudFN0eWxlIjpudWxsfSwiUGFyZW50U3R5bGUiOm51bGx9LCJEYXRlRm9ybWF0Ijp7IiRpZCI6IjEwNTk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DYwIiwiRGF0ZVBhcnRJc1Zpc2libGUiOnRydWUsIlRpbWVQYXJ0SXNWaXNpYmxlIjpmYWxzZX19LCJXZWVrTnVtYmVyaW5nIjp7IiRpZCI6IjEwNjEiLCJGb3JtYXQiOjAsIklzVmlzaWJsZSI6ZmFsc2UsIkxhc3RLbm93blZpc2liaWxpdHlTdGF0ZSI6ZmFsc2V9LCJJc1Zpc2libGUiOnRydWUsIlBhcmVudFN0eWxlIjpudWxsfSwiSW5kZXgiOjMsIlBlcmNlbnRhZ2VDb21wbGV0ZSI6bnVsbCwiUG9zaXRpb24iOnsiUmF0aW8iOjAuMDg1NTQzMjA5ODc2NTQzMjUsIklzQ3VzdG9tIjp0cnVlfSwiRGF0ZUZvcm1hdCI6eyIkcmVmIjoiMTA1OSJ9LCJXZWVrTnVtYmVyaW5nIjp7IiRpZCI6IjEwNjIiLCJGb3JtYXQiOjAsIklzVmlzaWJsZSI6ZmFsc2UsIkxhc3RLbm93blZpc2liaWxpdHlTdGF0ZSI6ZmFsc2V9LCJSZWxhdGVkVGFza0lkIjoiMDAwMDAwMDAtMDAwMC0wMDAwLTAwMDAtMDAwMDAwMDAwMDAwIiwiSWQiOiJlZGNjNmRjZS05ZDg0LTQ4NzQtYjhlYi02YTQ3YzRmNDY3YzkiLCJJbXBvcnRJZCI6bnVsbCwiVGl0bGUiOiJNaWxlc3RvbmUgOCIsIk5vdGUiOm51bGwsIkh5cGVybGluayI6eyIkaWQiOiIxMDYzIiwiQWRkcmVzcyI6IiIsIlN1YkFkZHJlc3MiOiIifSwiSXNDaGFuZ2VkIjpmYWxzZSwiSXNOZXciOmZhbHNlfSx7IiRpZCI6IjEwNjQiLCJEYXRlIjoiMjAyMS0wOS0xNVQyMzo1OTowMCIsIlN0eWxlIjp7IiRpZCI6IjEwNjUiLCJTaGFwZSI6NywiQ29ubmVjdG9yTWFyZ2luIjp7IiRpZCI6IjEwNjYiLCJUb3AiOjAuMCwiTGVmdCI6Mi4wLCJSaWdodCI6Mi4wLCJCb3R0b20iOjAuMH0sIkNvbm5lY3RvclN0eWxlIjp7IiRpZCI6IjEwNjciLCJMaW5lQ29sb3IiOnsiJGlkIjoiMTA2OCIsIiR0eXBlIjoiTkxSRS5Db21tb24uRG9tLlNvbGlkQ29sb3JCcnVzaCwgTkxSRS5Db21tb24iLCJDb2xvciI6eyIkaWQiOiIxMDY5IiwiQSI6MTI3LCJSIjoxNzgsIkciOjE0LCJCIjoxOH19LCJMaW5lV2VpZ2h0IjowLjgsIkxpbmVUeXBlIjowLCJQYXJlbnRTdHlsZSI6bnVsbH0sIklzQmVsb3dUaW1lYmFuZCI6ZmFsc2UsIlBvc2l0aW9uT25UYXNrIjowLCJIaWRlRGF0ZSI6ZmFsc2UsIlNoYXBlU2l6ZSI6MSwiU3BhY2luZyI6MS4wLCJQYWRkaW5nIjp7IiRpZCI6IjEwNzAiLCJUb3AiOjcuMCwiTGVmdCI6My4wLCJSaWdodCI6MC4wLCJCb3R0b20iOjIuMH0sIlNoYXBlU3R5bGUiOnsiJGlkIjoiMTA3MSIsIk1hcmdpbiI6eyIkaWQiOiIxMDcyIiwiVG9wIjo1LjAsIkxlZnQiOjAuMCwiUmlnaHQiOjAuMCwiQm90dG9tIjowLjB9LCJQYWRkaW5nIjp7IiRpZCI6IjEwNzMiLCJUb3AiOjAuMCwiTGVmdCI6MC4wLCJSaWdodCI6MC4wLCJCb3R0b20iOjAuMH0sIkJhY2tncm91bmQiOnsiJGlkIjoiMTA3NCIsIkNvbG9yIjp7IiRpZCI6IjEwNzUiLCJBIjoyNTUsIlIiOjE3OCwiRyI6MTQsIkIiOjE4fX0sIklzVmlzaWJsZSI6dHJ1ZSwiV2lkdGgiOjE4LjAsIkhlaWdodCI6MjAuMCwiQm9yZGVyU3R5bGUiOnsiJGlkIjoiMTA3NiIsIkxpbmVDb2xvciI6eyIkcmVmIjoiNTIxIn0sIkxpbmVXZWlnaHQiOjAuMCwiTGluZVR5cGUiOjAsIlBhcmVudFN0eWxlIjpudWxsfSwiUGFyZW50U3R5bGUiOm51bGx9LCJUaXRsZVN0eWxlIjp7IiRpZCI6IjEwNzciLCJGb250U2V0dGluZ3MiOnsiJGlkIjoiMTA3OCIsIkZvbnRTaXplIjoxMSwiRm9udE5hbWUiOiJDYWxpYnJpIiwiSXNCb2xkIjp0cnVlLCJJc0l0YWxpYyI6ZmFsc2UsIklzVW5kZXJsaW5lZCI6ZmFsc2UsIlBhcmVudFN0eWxlIjpudWxsfSwiQXV0b1NpemUiOjAsIkZvcmVncm91bmQiOnsiJGlkIjoiMTA3OSIsIkNvbG9yIjp7IiRpZCI6IjEwODA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MTA4MSIsIlRvcCI6MC4wLCJMZWZ0IjowLjAsIlJpZ2h0IjowLjAsIkJvdHRvbSI6MC4wfSwiUGFkZGluZyI6eyIkaWQiOiIxMDgyIiwiVG9wIjowLjAsIkxlZnQiOjAuMCwiUmlnaHQiOjAuMCwiQm90dG9tIjowLjB9LCJCYWNrZ3JvdW5kIjp7IiRpZCI6IjEwODMiLCJDb2xvciI6eyIkaWQiOiIxMDg0IiwiQSI6MCwiUiI6MjU1LCJHIjoyNTUsIkIiOjI1NX19LCJJc1Zpc2libGUiOnRydWUsIldpZHRoIjowLjAsIkhlaWdodCI6MC4wLCJCb3JkZXJTdHlsZSI6eyIkaWQiOiIxMDg1IiwiTGluZUNvbG9yIjpudWxsLCJMaW5lV2VpZ2h0IjowLjAsIkxpbmVUeXBlIjowLCJQYXJlbnRTdHlsZSI6bnVsbH0sIlBhcmVudFN0eWxlIjpudWxsfSwiRGF0ZVN0eWxlIjp7IiRpZCI6IjEwODYiLCJGb250U2V0dGluZ3MiOnsiJGlkIjoiMTA4NyIsIkZvbnRTaXplIjo4LCJGb250TmFtZSI6IkNhbGlicmkiLCJJc0JvbGQiOnRydWUsIklzSXRhbGljIjpmYWxzZSwiSXNVbmRlcmxpbmVkIjpmYWxzZSwiUGFyZW50U3R5bGUiOm51bGx9LCJBdXRvU2l6ZSI6MCwiRm9yZWdyb3VuZCI6eyIkaWQiOiIxMDg4IiwiQ29sb3IiOnsiJGlkIjoiMTA4OSIsIkEiOjI1NSwiUiI6MTE1LCJHIjoxMTUsIkIiOjExNX19LCJNYXhXaWR0aCI6MjAwLjAsIk1heEhlaWdodCI6IkluZmluaXR5IiwiU21hcnRGb3JlZ3JvdW5kSXNBY3RpdmUiOmZhbHNlLCJIb3Jpem9udGFsQWxpZ25tZW50IjoxLCJWZXJ0aWNhbEFsaWdubWVudCI6MCwiU21hcnRGb3JlZ3JvdW5kIjpudWxsLCJCYWNrZ3JvdW5kRmlsbFR5cGUiOjAsIk1hcmdpbiI6eyIkaWQiOiIxMDkwIiwiVG9wIjowLjAsIkxlZnQiOjAuMCwiUmlnaHQiOjAuMCwiQm90dG9tIjowLjB9LCJQYWRkaW5nIjp7IiRpZCI6IjEwOTEiLCJUb3AiOjAuMCwiTGVmdCI6MC4wLCJSaWdodCI6MC4wLCJCb3R0b20iOjAuMH0sIkJhY2tncm91bmQiOnsiJGlkIjoiMTA5MiIsIkNvbG9yIjp7IiRpZCI6IjEwOTMiLCJBIjowLCJSIjoyNTUsIkciOjI1NSwiQiI6MjU1fX0sIklzVmlzaWJsZSI6dHJ1ZSwiV2lkdGgiOjAuMCwiSGVpZ2h0IjowLjAsIkJvcmRlclN0eWxlIjp7IiRpZCI6IjEwOTQiLCJMaW5lQ29sb3IiOm51bGwsIkxpbmVXZWlnaHQiOjAuMCwiTGluZVR5cGUiOjAsIlBhcmVudFN0eWxlIjpudWxsfSwiUGFyZW50U3R5bGUiOm51bGx9LCJEYXRlRm9ybWF0Ijp7IiRpZCI6IjEwOTU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Dk2IiwiRGF0ZVBhcnRJc1Zpc2libGUiOnRydWUsIlRpbWVQYXJ0SXNWaXNpYmxlIjpmYWxzZX19LCJXZWVrTnVtYmVyaW5nIjp7IiRpZCI6IjEwOTciLCJGb3JtYXQiOjAsIklzVmlzaWJsZSI6ZmFsc2UsIkxhc3RLbm93blZpc2liaWxpdHlTdGF0ZSI6ZmFsc2V9LCJJc1Zpc2libGUiOnRydWUsIlBhcmVudFN0eWxlIjpudWxsfSwiSW5kZXgiOjQsIlBlcmNlbnRhZ2VDb21wbGV0ZSI6bnVsbCwiUG9zaXRpb24iOnsiUmF0aW8iOjAuMDg1NTQzMjA5ODc2NTQzMjUsIklzQ3VzdG9tIjp0cnVlfSwiRGF0ZUZvcm1hdCI6eyIkcmVmIjoiMTA5NSJ9LCJXZWVrTnVtYmVyaW5nIjp7IiRpZCI6IjEwOTgiLCJGb3JtYXQiOjAsIklzVmlzaWJsZSI6ZmFsc2UsIkxhc3RLbm93blZpc2liaWxpdHlTdGF0ZSI6ZmFsc2V9LCJSZWxhdGVkVGFza0lkIjoiMDAwMDAwMDAtMDAwMC0wMDAwLTAwMDAtMDAwMDAwMDAwMDAwIiwiSWQiOiJmNzQ3ZTM1NC01YThjLTRkZDUtOWU5Yy0zZjFlMmVhNzM1ZmIiLCJJbXBvcnRJZCI6bnVsbCwiVGl0bGUiOiJNaWxlc3RvbmUgMiIsIk5vdGUiOm51bGwsIkh5cGVybGluayI6eyIkaWQiOiIxMDk5IiwiQWRkcmVzcyI6bnVsbCwiU3ViQWRkcmVzcyI6bnVsbH0sIklzQ2hhbmdlZCI6ZmFsc2UsIklzTmV3IjpmYWxzZX1dLCJUYXNrcyI6W10sIlN3aW1sYW5lcyI6W10sIk1zUHJvamVjdEl0ZW1zVHJlZSI6eyIkaWQiOiIxMTAwIiwiUm9vdCI6eyJJbXBvcnRJZCI6bnVsbCwiSXNJbXBvcnRlZCI6ZmFsc2UsIkNoaWxkcmVuIjpbXX19LCJNZXRhZGF0YSI6eyIkaWQiOiIxMTAxIiwiUmVjZW50Q29sb3JzQ29sbGVjdGlvbiI6IltcIiNGRkJGQkZCRlwiLFwiI0ZGNUI5QkQ1XCJdIiwiU291cmNlVGVtcGxhdGUiOiJ7XCIkaWRcIjpcIjFcIixcIklkXCI6XCJhMDdhNzc2ZS1mNzQ1LTQyN2QtOWJhOC1hNjY0N2ZiODc4YTRcIixcIkN1bHR1cmVJbmZvTmFtZVwiOlwiZW4tVVNcIixcIlZlcnNpb25cIjp7XCIkaWRcIjpcIjJcIixcIlRlbXBsYXRlRG9tVmVyc2lvblwiOlwiMS4yLjBcIn0sXCJFZmZlY3RcIjowLFwiU3R5bGVcIjp7XCIkaWRcIjpcIjNcIixcIlRpbWViYW5kU3R5bGVcIjp7XCIkaWRcIjpcIjRcIixcIlNjYWxlTWFya2luZ1wiOjAsXCJTaGFwZVwiOjAsXCJTaGFwZVN0eWxlXCI6e1wiJGlkXCI6XCI1XCIsXCJNYXJnaW5cIjp7XCIkaWRcIjpcIjZcIixcIlRvcFwiOjAuMCxcIkxlZnRcIjoxMC4wLFwiUmlnaHRcIjoxMC4wLFwiQm90dG9tXCI6MC4wfSxcIlBhZGRpbmdcIjp7XCIkaWRcIjpcIjdcIixcIlRvcFwiOjYuMCxcIkxlZnRcIjowLjAsXCJSaWdodFwiOjAuMCxcIkJvdHRvbVwiOjYuMH0sXCJCYWNrZ3JvdW5kXCI6e1wiJGlkXCI6XCI4XCIsXCJDb2xvclwiOntcIiRpZFwiOlwiOVwiLFwiQVwiOjI1NSxcIlJcIjozMSxcIkdcIjo3MyxcIkJcIjoxMjV9fSxcIklzVmlzaWJsZVwiOnRydWUsXCJXaWR0aFwiOjg1OC4wLFwiSGVpZ2h0XCI6MzAuMCxcIkJvcmRlclN0eWxlXCI6e1wiJGlkXCI6XCIxMFwiLFwiTGluZUNvbG9yXCI6e1wiJGlkXCI6XCIxMVwiLFwiJHR5cGVcIjpcIk5MUkUuQ29tbW9uLkRvbS5Tb2xpZENvbG9yQnJ1c2gsIE5MUkUuQ29tbW9uXCIsXCJDb2xvclwiOntcIiRpZFwiOlwiMTJcIixcIkFcIjoyNTUsXCJSXCI6MjU1LFwiR1wiOjAsXCJCXCI6MH19LFwiTGluZVdlaWdodFwiOjAuMCxcIkxpbmVUeXBlXCI6MH19LFwiTWlkZGxlVGllclNoYXBlU3R5bGVcIjp7XCIkaWRcIjpcIjEzXCIsXCJNYXJnaW5cIjp7XCIkaWRcIjpcIjE0XCIsXCJUb3BcIjowLjAsXCJMZWZ0XCI6MTAuMCxcIlJpZ2h0XCI6MTAuMCxcIkJvdHRvbVwiOjAuMH0sXCJQYWRkaW5nXCI6e1wiJGlkXCI6XCIxNVwiLFwiVG9wXCI6Ni4wLFwiTGVmdFwiOjAuMCxcIlJpZ2h0XCI6MC4wLFwiQm90dG9tXCI6Ni4wfSxcIkJhY2tncm91bmRcIjp7XCIkaWRcIjpcIjE2XCIsXCJDb2xvclwiOntcIiRpZFwiOlwiMTdcIixcIkFcIjoyNTUsXCJSXCI6MzEsXCJHXCI6NzMsXCJCXCI6MTI1fX0sXCJJc1Zpc2libGVcIjp0cnVlLFwiV2lkdGhcIjo4NTguMCxcIkhlaWdodFwiOjMwLjAsXCJCb3JkZXJTdHlsZVwiOntcIiRpZFwiOlwiMThcIixcIkxpbmVDb2xvclwiOntcIiRpZFwiOlwiMTlcIixcIiR0eXBlXCI6XCJOTFJFLkNvbW1vbi5Eb20uU29saWRDb2xvckJydXNoLCBOTFJFLkNvbW1vblwiLFwiQ29sb3JcIjp7XCIkaWRcIjpcIjIwXCIsXCJBXCI6MjU1LFwiUlwiOjI1NSxcIkdcIjowLFwiQlwiOjB9fSxcIkxpbmVXZWlnaHRcIjowLjAsXCJMaW5lVHlwZVwiOjB9fSxcIkJvdHRvbVRpZXJTaGFwZVN0eWxlXCI6e1wiJGlkXCI6XCIyMVwiLFwiTWFyZ2luXCI6e1wiJGlkXCI6XCIyMlwiLFwiVG9wXCI6MC4wLFwiTGVmdFwiOjEwLjAsXCJSaWdodFwiOjEwLjAsXCJCb3R0b21cIjowLjB9LFwiUGFkZGluZ1wiOntcIiRpZFwiOlwiMjNcIixcIlRvcFwiOjYuMCxcIkxlZnRcIjowLjAsXCJSaWdodFwiOjAuMCxcIkJvdHRvbVwiOjYuMH0sXCJCYWNrZ3JvdW5kXCI6e1wiJGlkXCI6XCIyNFwiLFwiQ29sb3JcIjp7XCIkaWRcIjpcIjI1XCIsXCJBXCI6MjU1LFwiUlwiOjMxLFwiR1wiOjczLFwiQlwiOjEyNX19LFwiSXNWaXNpYmxlXCI6dHJ1ZSxcIldpZHRoXCI6ODU4LjAsXCJIZWlnaHRcIjozMC4wLFwiQm9yZGVyU3R5bGVcIjp7XCIkaWRcIjpcIjI2XCIsXCJMaW5lQ29sb3JcIjp7XCIkaWRcIjpcIjI3XCIsXCIkdHlwZVwiOlwiTkxSRS5Db21tb24uRG9tLlNvbGlkQ29sb3JCcnVzaCwgTkxSRS5Db21tb25cIixcIkNvbG9yXCI6e1wiJGlkXCI6XCIyOFwiLFwiQVwiOjI1NSxcIlJcIjoyNTUsXCJHXCI6MCxcIkJcIjowfX0sXCJMaW5lV2VpZ2h0XCI6MC4wLFwiTGluZVR5cGVcIjowfX0sXCJSaWdodEVuZENhcHNTdHlsZVwiOntcIiRpZFwiOlwiMjlcIixcIkZvbnRTZXR0aW5nc1wiOntcIiRpZFwiOlwiMzBcIixcIkZvbnRTaXplXCI6MTgsXCJGb250TmFtZVwiOlwiQ2FsaWJyaVwiLFwiSXNCb2xkXCI6dHJ1ZSxcIklzSXRhbGljXCI6ZmFsc2UsXCJJc1VuZGVybGluZWRcIjpmYWxzZX0sXCJBdXRvU2l6ZVwiOjAsXCJGb3JlZ3JvdW5kXCI6e1wiJGlkXCI6XCIzMVwiLFwiQ29sb3JcIjp7XCIkaWRcIjpcIjMyXCIsXCJBXCI6MjU1LFwiUlwiOjIzNyxcIkdcIjoxMjUsXCJCXCI6NDl9fSxcIkJhY2tncm91bmRGaWxsVHlwZVwiOjAsXCJNYXhXaWR0aFwiOlwiSW5maW5pdHlcIixcIk1heEhlaWdodFwiOlwiSW5maW5pdHlcIixcIlNtYXJ0Rm9yZWdyb3VuZElzQWN0aXZlXCI6ZmFsc2UsXCJIb3Jpem9udGFsQWxpZ25tZW50XCI6MCxcIlZlcnRpY2FsQWxpZ25tZW50XCI6MCxcIlNtYXJ0Rm9yZWdyb3VuZFwiOm51bGwsXCJNYXJnaW5cIjp7XCIkaWRcIjpcIjMzXCIsXCJUb3BcIjowLjAsXCJMZWZ0XCI6MC4wLFwiUmlnaHRcIjoyMC4wLFwiQm90dG9tXCI6MC4wfSxcIlBhZGRpbmdcIjp7XCIkaWRcIjpcIjM0XCIsXCJUb3BcIjowLjAsXCJMZWZ0XCI6MC4wLFwiUmlnaHRcIjowLjAsXCJCb3R0b21cIjowLjB9LFwiQmFja2dyb3VuZFwiOntcIiRpZFwiOlwiMzVcIixcIkNvbG9yXCI6e1wiJGlkXCI6XCIzNlwiLFwiQVwiOjg5LFwiUlwiOjAsXCJHXCI6MCxcIkJcIjowfX0sXCJJc1Zpc2libGVcIjpmYWxzZSxcIldpZHRoXCI6MC4wLFwiSGVpZ2h0XCI6MC4wLFwiQm9yZGVyU3R5bGVcIjpudWxsfSxcIkxlZnRFbmRDYXBzU3R5bGVcIjp7XCIkaWRcIjpcIjM3XCIsXCJGb250U2V0dGluZ3NcIjp7XCIkaWRcIjpcIjM4XCIsXCJGb250U2l6ZVwiOjE4LFwiRm9udE5hbWVcIjpcIkNhbGlicmlcIixcIklzQm9sZFwiOnRydWUsXCJJc0l0YWxpY1wiOmZhbHNlLFwiSXNVbmRlcmxpbmVkXCI6ZmFsc2V9LFwiQXV0b1NpemVcIjowLFwiRm9yZWdyb3VuZFwiOntcIiRpZFwiOlwiMzlcIixcIkNvbG9yXCI6e1wiJGlkXCI6XCI0MFwiLFwiQVwiOjI1NSxcIlJcIjoyMzcsXCJHXCI6MTI1LFwiQlwiOjQ5fX0sXCJCYWNrZ3JvdW5kRmlsbFR5cGVcIjowLFwiTWF4V2lkdGhcIjpcIkluZmluaXR5XCIsXCJNYXhIZWlnaHRcIjpcIkluZmluaXR5XCIsXCJTbWFydEZvcmVncm91bmRJc0FjdGl2ZVwiOmZhbHNlLFwiSG9yaXpvbnRhbEFsaWdubWVudFwiOjAsXCJWZXJ0aWNhbEFsaWdubWVudFwiOjAsXCJTbWFydEZvcmVncm91bmRcIjpudWxsLFwiTWFyZ2luXCI6e1wiJGlkXCI6XCI0MVwiLFwiVG9wXCI6MC4wLFwiTGVmdFwiOjIwLjAsXCJSaWdodFwiOjAuMCxcIkJvdHRvbVwiOjAuMH0sXCJQYWRkaW5nXCI6e1wiJGlkXCI6XCI0MlwiLFwiVG9wXCI6MC4wLFwiTGVmdFwiOjAuMCxcIlJpZ2h0XCI6MC4wLFwiQm90dG9tXCI6MC4wfSxcIkJhY2tncm91bmRcIjp7XCIkaWRcIjpcIjQzXCIsXCJDb2xvclwiOntcIiRyZWZcIjpcIjM2XCJ9fSxcIklzVmlzaWJsZVwiOmZhbHNlLFwiV2lkdGhcIjowLjAsXCJIZWlnaHRcIjowLjAsXCJCb3JkZXJTdHlsZVwiOm51bGx9LFwiVG9kYXlUZXh0U3R5bGVcIjp7XCIkaWRcIjpcIjQ0XCIsXCJGb250U2V0dGluZ3NcIjp7XCIkaWRcIjpcIjQ1XCIsXCJGb250U2l6ZVwiOjEyLFwiRm9udE5hbWVcIjpcIkNhbGlicmlcIixcIklzQm9sZFwiOmZhbHNlLFwiSXNJdGFsaWNcIjpmYWxzZSxcIklzVW5kZXJsaW5lZFwiOmZhbHNlfSxcIkF1dG9TaXplXCI6MCxcIkZvcmVncm91bmRcIjp7XCIkaWRcIjpcIjQ2XCIsXCJDb2xvclwiOntcIiRpZFwiOlwiNDdcIixcIkFcIjoyNTUsXCJSXCI6MCxcIkdcIjowLFwiQlwiOjB9fSxcIkJhY2tncm91bmRGaWxsVHlwZVwiOjAsXCJNYXhXaWR0aFwiOjIwMC4wLFwiTWF4SGVpZ2h0XCI6XCJJbmZpbml0eVwiLFwiU21hcnRGb3JlZ3JvdW5kSXNBY3RpdmVcIjpmYWxzZSxcIkhvcml6b250YWxBbGlnbm1lbnRcIjowLFwiVmVydGljYWxBbGlnbm1lbnRcIjowLFwiU21hcnRGb3JlZ3JvdW5kXCI6bnVsbCxcIk1hcmdpblwiOntcIiRpZFwiOlwiNDhcIixcIlRvcFwiOjAuMCxcIkxlZnRcIjowLjAsXCJSaWdodFwiOjAuMCxcIkJvdHRvbVwiOjAuMH0sXCJQYWRkaW5nXCI6e1wiJGlkXCI6XCI0OVwiLFwiVG9wXCI6MC4wLFwiTGVmdFwiOjAuMCxcIlJpZ2h0XCI6MC4wLFwiQm90dG9tXCI6MC4wfSxcIkJhY2tncm91bmRcIjp7XCIkaWRcIjpcIjUwXCIsXCJDb2xvclwiOntcIiRyZWZcIjpcIjM2XCJ9fSxcIklzVmlzaWJsZVwiOnRydWUsXCJXaWR0aFwiOjAuMCxcIkhlaWdodFwiOjAuMCxcIkJvcmRlclN0eWxlXCI6bnVsbH0sXCJUb2RheU1hcmtlclN0eWxlXCI6e1wiJGlkXCI6XCI1MVwiLFwiTWFyZ2luXCI6e1wiJGlkXCI6XCI1MlwiLFwiVG9wXCI6MC4wLFwiTGVmdFwiOjAuMCxcIlJpZ2h0XCI6MC4wLFwiQm90dG9tXCI6MC4wfSxcIlBhZGRpbmdcIjp7XCIkaWRcIjpcIjUzXCIsXCJUb3BcIjowLjAsXCJMZWZ0XCI6MC4wLFwiUmlnaHRcIjowLjAsXCJCb3R0b21cIjowLjB9LFwiQmFja2dyb3VuZFwiOntcIiRpZFwiOlwiNTRcIixcIkNvbG9yXCI6e1wiJGlkXCI6XCI1NVwiLFwiQVwiOjI1NSxcIlJcIjoyNTUsXCJHXCI6MCxcIkJcIjowfX0sXCJJc1Zpc2libGVcIjp0cnVlLFwiV2lkdGhcIjowLjAsXCJIZWlnaHRcIjowLjAsXCJCb3JkZXJTdHlsZVwiOm51bGx9LFwiU2NhbGVTdHlsZVwiOntcIiRpZFwiOlwiNTZcIixcIlNob3dTZWdtZW50U2VwYXJhdG9yc1wiOnRydWUsXCJTZWdtZW50U2VwYXJhdG9yT3BhY2l0eVwiOjMwLFwiU2hhcGVcIjowLFwiSGFzQmVlblZpc2libGVCZWZvcmVcIjp0cnVlLFwiRm9udFNldHRpbmdzXCI6e1wiJGlkXCI6XCI1N1wiLFwiRm9udFNpemVcIjoxNCxcIkZvbnROYW1lXCI6XCJDYWxpYnJpXCIsXCJJc0JvbGRcIjpmYWxzZSxcIklzSXRhbGljXCI6ZmFsc2UsXCJJc1VuZGVybGluZWRcIjpmYWxzZX0sXCJBdXRvU2l6ZVwiOjAsXCJGb3JlZ3JvdW5kXCI6e1wiJGlkXCI6XCI1OFwiLFwiQ29sb3JcIjp7XCIkaWRcIjpcIjU5XCIsXCJBXCI6MjU1LFwiUlwiOjIzMSxcIkdcIjoyMzAsXCJCXCI6MjMwfX0sXCJCYWNrZ3JvdW5kRmlsbFR5cGVcIjowLFwiTWF4V2lkdGhcIjoyMDAuMCxcIk1heEhlaWdodFwiOlwiSW5maW5pdHlcIixcIlNtYXJ0Rm9yZWdyb3VuZElzQWN0aXZlXCI6ZmFsc2UsXCJIb3Jpem9udGFsQWxpZ25tZW50XCI6MCxcIlZlcnRpY2FsQWxpZ25tZW50XCI6MSxcIlNtYXJ0Rm9yZWdyb3VuZFwiOm51bGwsXCJNYXJnaW5cIjp7XCIkaWRcIjpcIjYwXCIsXCJUb3BcIjowLjAsXCJMZWZ0XCI6NS4wLFwiUmlnaHRcIjowLjAsXCJCb3R0b21cIjowLjB9LFwiUGFkZGluZ1wiOntcIiRpZFwiOlwiNjFcIixcIlRvcFwiOjAuMCxcIkxlZnRcIjowLjAsXCJSaWdodFwiOjAuMCxcIkJvdHRvbVwiOjAuMH0sXCJCYWNrZ3JvdW5kXCI6e1wiJGlkXCI6XCI2MlwiLFwiQ29sb3JcIjp7XCIkcmVmXCI6XCIzNlwifX0sXCJJc1Zpc2libGVcIjp0cnVlLFwiV2lkdGhcIjowLjAsXCJIZWlnaHRcIjowLjAsXCJCb3JkZXJTdHlsZVwiOm51bGx9LFwiTWlkZGxlVGllclNjYWxlU3R5bGVcIjp7XCIkaWRcIjpcIjYzXCIsXCJTaG93U2VnbWVudFNlcGFyYXRvcnNcIjp0cnVlLFwiU2VnbWVudFNlcGFyYXRvck9wYWNpdHlcIjozMCxcIlNoYXBlXCI6MCxcIkhhc0JlZW5WaXNpYmxlQmVmb3JlXCI6ZmFsc2UsXCJGb250U2V0dGluZ3NcIjp7XCIkaWRcIjpcIjY0XCIsXCJGb250U2l6ZVwiOjE0LFwiRm9udE5hbWVcIjpcIkNhbGlicmlcIixcIklzQm9sZFwiOmZhbHNlLFwiSXNJdGFsaWNcIjpmYWxzZSxcIklzVW5kZXJsaW5lZFwiOmZhbHNlfSxcIkF1dG9TaXplXCI6MCxcIkZvcmVncm91bmRcIjp7XCIkaWRcIjpcIjY1XCIsXCJDb2xvclwiOntcIiRpZFwiOlwiNjZcIixcIkFcIjoyNTUsXCJSXCI6MjMxLFwiR1wiOjIzMCxcIkJcIjoyMzB9fSxcIkJhY2tncm91bmRGaWxsVHlwZVwiOjAsXCJNYXhXaWR0aFwiOjIwMC4wLFwiTWF4SGVpZ2h0XCI6XCJJbmZpbml0eVwiLFwiU21hcnRGb3JlZ3JvdW5kSXNBY3RpdmVcIjpmYWxzZSxcIkhvcml6b250YWxBbGlnbm1lbnRcIjowLFwiVmVydGljYWxBbGlnbm1lbnRcIjoxLFwiU21hcnRGb3JlZ3JvdW5kXCI6bnVsbCxcIk1hcmdpblwiOntcIiRpZFwiOlwiNjdcIixcIlRvcFwiOjAuMCxcIkxlZnRcIjo1LjAsXCJSaWdodFwiOjAuMCxcIkJvdHRvbVwiOjAuMH0sXCJQYWRkaW5nXCI6e1wiJGlkXCI6XCI2OFwiLFwiVG9wXCI6MC4wLFwiTGVmdFwiOjAuMCxcIlJpZ2h0XCI6MC4wLFwiQm90dG9tXCI6MC4wfSxcIkJhY2tncm91bmRcIjp7XCIkaWRcIjpcIjY5XCIsXCJDb2xvclwiOntcIiRpZFwiOlwiNzBcIixcIkFcIjo4OSxcIlJcIjowLFwiR1wiOjAsXCJCXCI6MH19LFwiSXNWaXNpYmxlXCI6ZmFsc2UsXCJXaWR0aFwiOjAuMCxcIkhlaWdodFwiOjAuMCxcIkJvcmRlclN0eWxlXCI6bnVsbH0sXCJCb3R0b21UaWVyU2NhbGVTdHlsZVwiOntcIiRpZFwiOlwiNzFcIixcIlNob3dTZWdtZW50U2VwYXJhdG9yc1wiOnRydWUsXCJTZWdtZW50U2VwYXJhdG9yT3BhY2l0eVwiOjMwLFwiU2hhcGVcIjowLFwiSGFzQmVlblZpc2libGVCZWZvcmVcIjpmYWxzZSxcIkZvbnRTZXR0aW5nc1wiOntcIiRpZFwiOlwiNzJcIixcIkZvbnRTaXplXCI6MTQsXCJGb250TmFtZVwiOlwiQ2FsaWJyaVwiLFwiSXNCb2xkXCI6ZmFsc2UsXCJJc0l0YWxpY1wiOmZhbHNlLFwiSXNVbmRlcmxpbmVkXCI6ZmFsc2V9LFwiQXV0b1NpemVcIjowLFwiRm9yZWdyb3VuZFwiOntcIiRpZFwiOlwiNzNcIixcIkNvbG9yXCI6e1wiJGlkXCI6XCI3NFwiLFwiQVwiOjI1NSxcIlJcIjoyMzEsXCJHXCI6MjMwLFwiQlwiOjIzMH19LFwiQmFja2dyb3VuZEZpbGxUeXBlXCI6MCxcIk1heFdpZHRoXCI6MjAwLjAsXCJNYXhIZWlnaHRcIjpcIkluZmluaXR5XCIsXCJTbWFydEZvcmVncm91bmRJc0FjdGl2ZVwiOmZhbHNlLFwiSG9yaXpvbnRhbEFsaWdubWVudFwiOjAsXCJWZXJ0aWNhbEFsaWdubWVudFwiOjEsXCJTbWFydEZvcmVncm91bmRcIjpudWxsLFwiTWFyZ2luXCI6e1wiJGlkXCI6XCI3NVwiLFwiVG9wXCI6MC4wLFwiTGVmdFwiOjUuMCxcIlJpZ2h0XCI6MC4wLFwiQm90dG9tXCI6MC4wfSxcIlBhZGRpbmdcIjp7XCIkaWRcIjpcIjc2XCIsXCJUb3BcIjowLjAsXCJMZWZ0XCI6MC4wLFwiUmlnaHRcIjowLjAsXCJCb3R0b21cIjowLjB9LFwiQmFja2dyb3VuZFwiOntcIiRpZFwiOlwiNzdcIixcIkNvbG9yXCI6e1wiJGlkXCI6XCI3OFwiLFwiQVwiOjg5LFwiUlwiOjAsXCJHXCI6MCxcIkJcIjowfX0sXCJJc1Zpc2libGVcIjpmYWxzZSxcIldpZHRoXCI6MC4wLFwiSGVpZ2h0XCI6MC4wLFwiQm9yZGVyU3R5bGVcIjpudWxsfSxcIlNpbmdsZVNjYWxlU2hhcGVTdHlsZVwiOm51bGwsXCJFbGFwc2VkVGltZUJhY2tncm91bmRcIjp7XCIkaWRcIjpcIjc5XCIsXCJDb2xvclwiOntcIiRpZFwiOlwiODBcIixcIkFcIjoxOTEsXCJSXCI6MjU1LFwiR1wiOjAsXCJCXCI6MH19LFwiQXBwZW5kWWVhck9uWWVhckNoYW5nZVwiOnRydWUsXCJFbGFwc2VkVGltZUZvcm1hdFwiOjIsXCJUb2RheU1hcmtlclBvc2l0aW9uXCI6MyxcIlF1aWNrUG9zaXRpb25cIjoxLFwiQWJzb2x1dGVQb3NpdGlvblwiOjI0MC4wLFwiTWFyZ2luXCI6e1wiJGlkXCI6XCI4MVwiLFwiVG9wXCI6MC4wLFwiTGVmdFwiOjEwLjAsXCJSaWdodFwiOjEwLjAsXCJCb3R0b21cIjowLjB9LFwiUGFkZGluZ1wiOntcIiRpZFwiOlwiODJcIixcIlRvcFwiOjAuMCxcIkxlZnRcIjowLjAsXCJSaWdodFwiOjAuMCxcIkJvdHRvbVwiOjAuMH0sXCJCYWNrZ3JvdW5kXCI6e1wiJGlkXCI6XCI4M1wiLFwiQ29sb3JcIjp7XCIkaWRcIjpcIjg0XCIsXCJBXCI6MjU1LFwiUlwiOjMxLFwiR1wiOjczLFwiQlwiOjEyNX19LFwiSXNWaXNpYmxlXCI6dHJ1ZSxcIldpZHRoXCI6MC4wLFwiSGVpZ2h0XCI6MC4wLFwiQm9yZGVyU3R5bGVcIjpudWxsfSxcIkRlZmF1bHRNaWxlc3RvbmVTdHlsZVwiOntcIiRpZFwiOlwiODVcIixcIlNoYXBlXCI6MCxcIkNvbm5lY3Rvck1hcmdpblwiOntcIiRpZFwiOlwiODZcIixcIlRvcFwiOjAuMCxcIkxlZnRcIjoyLjAsXCJSaWdodFwiOjIuMCxcIkJvdHRvbVwiOjAuMH0sXCJDb25uZWN0b3JTdHlsZVwiOntcIiRpZFwiOlwiODdcIixcIkxpbmVDb2xvclwiOntcIiRpZFwiOlwiODhcIixcIiR0eXBlXCI6XCJOTFJFLkNvbW1vbi5Eb20uU29saWRDb2xvckJydXNoLCBOTFJFLkNvbW1vblwiLFwiQ29sb3JcIjp7XCIkaWRcIjpcIjg5XCIsXCJBXCI6MTI3LFwiUlwiOjE5MSxcIkdcIjoxOTEsXCJCXCI6MTkxfX0sXCJMaW5lV2VpZ2h0XCI6MC44LFwiTGluZVR5cGVcIjowfSxcIklzQmVsb3dUaW1lYmFuZFwiOmZhbHNlLFwiSGlkZURhdGVcIjpmYWxzZSxcIlNoYXBlU2l6ZVwiOjEsXCJTcGFjaW5nXCI6MS4wLFwiUGFkZGluZ1wiOntcIiRpZFwiOlwiOTBcIixcIlRvcFwiOjcuMCxcIkxlZnRcIjozLjAsXCJSaWdodFwiOjAuMCxcIkJvdHRvbVwiOjIuMH0sXCJQb3NpdGlvblwiOm51bGwsXCJQb3NpdGlvbk9uVGFza1wiOjAsXCJTaGFwZVN0eWxlXCI6e1wiJGlkXCI6XCI5MVwiLFwiTWFyZ2luXCI6e1wiJGlkXCI6XCI5MlwiLFwiVG9wXCI6NS4wLFwiTGVmdFwiOjAuMCxcIlJpZ2h0XCI6MC4wLFwiQm90dG9tXCI6MC4wfSxcIlBhZGRpbmdcIjp7XCIkaWRcIjpcIjkzXCIsXCJUb3BcIjowLjAsXCJMZWZ0XCI6MC4wLFwiUmlnaHRcIjowLjAsXCJCb3R0b21cIjowLjB9LFwiQmFja2dyb3VuZFwiOntcIiRpZFwiOlwiOTRcIixcIkNvbG9yXCI6e1wiJGlkXCI6XCI5NVwiLFwiQVwiOjI1NSxcIlJcIjowLFwiR1wiOjExNCxcIkJcIjoxODh9fSxcIklzVmlzaWJsZVwiOnRydWUsXCJXaWR0aFwiOjE4LjAsXCJIZWlnaHRcIjoyMC4wLFwiQm9yZGVyU3R5bGVcIjp7XCIkaWRcIjpcIjk2XCIsXCJMaW5lQ29sb3JcIjp7XCIkaWRcIjpcIjk3XCIsXCIkdHlwZVwiOlwiTkxSRS5Db21tb24uRG9tLlNvbGlkQ29sb3JCcnVzaCwgTkxSRS5Db21tb25cIixcIkNvbG9yXCI6e1wiJGlkXCI6XCI5OFwiLFwiQVwiOjI1NSxcIlJcIjoyNTUsXCJHXCI6MCxcIkJcIjowfX0sXCJMaW5lV2VpZ2h0XCI6MC4wLFwiTGluZVR5cGVcIjowfX0sXCJUaXRsZVN0eWxlXCI6e1wiJGlkXCI6XCI5OVwiLFwiRm9udFNldHRpbmdzXCI6e1wiJGlkXCI6XCIxMDBcIixcIkZvbnRTaXplXCI6MTEsXCJGb250TmFtZVwiOlwiQ2FsaWJyaVwiLFwiSXNCb2xkXCI6dHJ1ZSxcIklzSXRhbGljXCI6ZmFsc2UsXCJJc1VuZGVybGluZWRcIjpmYWxzZX0sXCJBdXRvU2l6ZVwiOjAsXCJGb3JlZ3JvdW5kXCI6e1wiJGlkXCI6XCIxMDFcIixcIkNvbG9yXCI6e1wiJGlkXCI6XCIxMDJcIixcIkFcIjoyNTUsXCJSXCI6MCxcIkdcIjowLFwiQlwiOjB9fSxcIkJhY2tncm91bmRGaWxsVHlwZVwiOjAsXCJNYXhXaWR0aFwiOjIwMC4wLFwiTWF4SGVpZ2h0XCI6XCJJbmZpbml0eVwiLFwiU21hcnRGb3JlZ3JvdW5kSXNBY3RpdmVcIjpmYWxzZSxcIkhvcml6b250YWxBbGlnbm1lbnRcIjoxLFwiVmVydGljYWxBbGlnbm1lbnRcIjowLFwiU21hcnRGb3JlZ3JvdW5kXCI6bnVsbCxcIk1hcmdpblwiOntcIiRpZFwiOlwiMTAzXCIsXCJUb3BcIjowLjAsXCJMZWZ0XCI6MC4wLFwiUmlnaHRcIjowLjAsXCJCb3R0b21cIjowLjB9LFwiUGFkZGluZ1wiOntcIiRpZFwiOlwiMTA0XCIsXCJUb3BcIjowLjAsXCJMZWZ0XCI6MC4wLFwiUmlnaHRcIjowLjAsXCJCb3R0b21cIjowLjB9LFwiQmFja2dyb3VuZFwiOntcIiRpZFwiOlwiMTA1XCIsXCJDb2xvclwiOntcIiRyZWZcIjpcIjM2XCJ9fSxcIklzVmlzaWJsZVwiOnRydWUsXCJXaWR0aFwiOjAuMCxcIkhlaWdodFwiOjAuMCxcIkJvcmRlclN0eWxlXCI6bnVsbH0sXCJEYXRlU3R5bGVcIjp7XCIkaWRcIjpcIjEwNlwiLFwiRm9udFNldHRpbmdzXCI6e1wiJGlkXCI6XCIxMDdcIixcIkZvbnRTaXplXCI6MTAsXCJGb250TmFtZVwiOlwiQ2FsaWJyaVwiLFwiSXNCb2xkXCI6ZmFsc2UsXCJJc0l0YWxpY1wiOmZhbHNlLFwiSXNVbmRlcmxpbmVkXCI6ZmFsc2V9LFwiQXV0b1NpemVcIjowLFwiRm9yZWdyb3VuZFwiOntcIiRpZFwiOlwiMTA4XCIsXCJDb2xvclwiOntcIiRpZFwiOlwiMTA5XCIsXCJBXCI6MjU1LFwiUlwiOjkxLFwiR1wiOjE1NSxcIkJcIjoyMTN9fSxcIkJhY2tncm91bmRGaWxsVHlwZVwiOjAsXCJNYXhXaWR0aFwiOjIwMC4wLFwiTWF4SGVpZ2h0XCI6XCJJbmZpbml0eVwiLFwiU21hcnRGb3JlZ3JvdW5kSXNBY3RpdmVcIjpmYWxzZSxcIkhvcml6b250YWxBbGlnbm1lbnRcIjowLFwiVmVydGljYWxBbGlnbm1lbnRcIjowLFwiU21hcnRGb3JlZ3JvdW5kXCI6bnVsbCxcIk1hcmdpblwiOntcIiRpZFwiOlwiMTEwXCIsXCJUb3BcIjowLjAsXCJMZWZ0XCI6MC4wLFwiUmlnaHRcIjowLjAsXCJCb3R0b21cIjowLjB9LFwiUGFkZGluZ1wiOntcIiRpZFwiOlwiMTExXCIsXCJUb3BcIjowLjAsXCJMZWZ0XCI6MC4wLFwiUmlnaHRcIjowLjAsXCJCb3R0b21cIjowLjB9LFwiQmFja2dyb3VuZFwiOntcIiRpZFwiOlwiMTEyXCIsXCJDb2xvclwiOntcIiRyZWZcIjpcIjM2XCJ9fSxcIklzVmlzaWJsZVwiOnRydWUsXCJXaWR0aFwiOjAuMCxcIkhlaWdodFwiOjAuMCxcIkJvcmRlclN0eWxlXCI6bnVsbH0sXCJEYXRlRm9ybWF0XCI6e1wiJGlkXCI6XCIxMTNcIixcIkZvcm1hdFN0cmluZ1wiOlwiTU1NIGRcIixcIlNlcGFyYXRvclwiOlwiL1wiLFwiVXNlSW50ZXJuYXRpb25hbERhdGVGb3JtYXRcIjpmYWxzZSxcIkRhdGVJc1Zpc2libGVcIjp0cnVlLFwiVGltZUlzVmlzaWJsZVwiOmZhbHNlLFwiSG91ckRpZ2l0c1wiOjEsXCJBbVBtRGVzaWduYXRvclwiOjIsXCJUcmltMDBNaW51dGVzXCI6ZmFsc2UsXCJMYXN0S25vd25WaXNpYmlsaXR5U3RhdGVcIjpudWxsfSxcIklzVmlzaWJsZVwiOnRydWV9LFwiRGVmYXVsdFRhc2tTdHlsZVwiOntcIiRpZFwiOlwiMTE0XCIsXCJTaGFwZVwiOjAsXCJTaGFwZVRoaWNrbmVzc1wiOjEsXCJEdXJhdGlvbkZvcm1hdFwiOjAsXCJQZXJjZW50YWdlQ29tcGxldGVTdHlsZVwiOntcIiRpZFwiOlwiMTE1XCIsXCJGb250U2V0dGluZ3NcIjp7XCIkaWRcIjpcIjExNlwiLFwiRm9udFNpemVcIjoxMCxcIkZvbnROYW1lXCI6XCJDYWxpYnJpXCIsXCJJc0JvbGRcIjpmYWxzZSxcIklzSXRhbGljXCI6ZmFsc2UsXCJJc1VuZGVybGluZWRcIjpmYWxzZX0sXCJBdXRvU2l6ZVwiOjAsXCJGb3JlZ3JvdW5kXCI6e1wiJGlkXCI6XCIxMTdcIixcIkNvbG9yXCI6e1wiJGlkXCI6XCIxMThcIixcIkFcIjoyNTUsXCJSXCI6MjM4LFwiR1wiOjIzNixcIkJcIjoyMjV9fSxcIkJhY2tncm91bmRGaWxsVHlwZVwiOjAsXCJNYXhXaWR0aFwiOjIwMC4wLFwiTWF4SGVpZ2h0XCI6XCJJbmZpbml0eVwiLFwiU21hcnRGb3JlZ3JvdW5kSXNBY3RpdmVcIjpmYWxzZSxcIkhvcml6b250YWxBbGlnbm1lbnRcIjoxLFwiVmVydGljYWxBbGlnbm1lbnRcIjowLFwiU21hcnRGb3JlZ3JvdW5kXCI6bnVsbCxcIk1hcmdpblwiOntcIiRpZFwiOlwiMTE5XCIsXCJUb3BcIjowLjAsXCJMZWZ0XCI6MC4wLFwiUmlnaHRcIjowLjAsXCJCb3R0b21cIjowLjB9LFwiUGFkZGluZ1wiOntcIiRpZFwiOlwiMTIwXCIsXCJUb3BcIjowLjAsXCJMZWZ0XCI6MC4wLFwiUmlnaHRcIjowLjAsXCJCb3R0b21cIjowLjB9LFwiQmFja2dyb3VuZFwiOntcIiRpZFwiOlwiMTIxXCIsXCJDb2xvclwiOntcIiRyZWZcIjpcIjM2XCJ9fSxcIklzVmlzaWJsZVwiOnRydWUsXCJXaWR0aFwiOjAuMCxcIkhlaWdodFwiOjAuMCxcIkJvcmRlclN0eWxlXCI6bnVsbH0sXCJEdXJhdGlvblN0eWxlXCI6e1wiJGlkXCI6XCIxMjJcIixcIkZvbnRTZXR0aW5nc1wiOntcIiRpZFwiOlwiMTIzXCIsXCJGb250U2l6ZVwiOjEwLFwiRm9udE5hbWVcIjpcIkNhbGlicmlcIixcIklzQm9sZFwiOmZhbHNlLFwiSXNJdGFsaWNcIjpmYWxzZSxcIklzVW5kZXJsaW5lZFwiOmZhbHNlfSxcIkF1dG9TaXplXCI6MCxcIkZvcmVncm91bmRcIjp7XCIkaWRcIjpcIjEyNFwiLFwiQ29sb3JcIjp7XCIkaWRcIjpcIjEyNVwiLFwiQVwiOjI1NSxcIlJcIjoyMzcsXCJHXCI6MTI1LFwiQlwiOjQ5fX0sXCJCYWNrZ3JvdW5kRmlsbFR5cGVcIjowLFwiTWF4V2lkdGhcIjoyMDAuMCxcIk1heEhlaWdodFwiOlwiSW5maW5pdHlcIixcIlNtYXJ0Rm9yZWdyb3VuZElzQWN0aXZlXCI6ZmFsc2UsXCJIb3Jpem9udGFsQWxpZ25tZW50XCI6MCxcIlZlcnRpY2FsQWxpZ25tZW50XCI6MCxcIlNtYXJ0Rm9yZWdyb3VuZFwiOm51bGwsXCJNYXJnaW5cIjp7XCIkaWRcIjpcIjEyNlwiLFwiVG9wXCI6MC4wLFwiTGVmdFwiOjAuMCxcIlJpZ2h0XCI6MC4wLFwiQm90dG9tXCI6MC4wfSxcIlBhZGRpbmdcIjp7XCIkaWRcIjpcIjEyN1wiLFwiVG9wXCI6MC4wLFwiTGVmdFwiOjAuMCxcIlJpZ2h0XCI6MC4wLFwiQm90dG9tXCI6MC4wfSxcIkJhY2tncm91bmRcIjp7XCIkaWRcIjpcIjEyOFwiLFwiQ29sb3JcIjp7XCIkcmVmXCI6XCIzNlwifX0sXCJJc1Zpc2libGVcIjp0cnVlLFwiV2lkdGhcIjowLjAsXCJIZWlnaHRcIjowLjAsXCJCb3JkZXJTdHlsZVwiOm51bGx9LFwiSG9yaXpvbnRhbENvbm5lY3RvclN0eWxlXCI6e1wiJGlkXCI6XCIxMjlcIixcIkxpbmVDb2xvclwiOntcIiRpZFwiOlwiMTMwXCIsXCIkdHlwZVwiOlwiTkxSRS5Db21tb24uRG9tLlNvbGlkQ29sb3JCcnVzaCwgTkxSRS5Db21tb25cIixcIkNvbG9yXCI6e1wiJGlkXCI6XCIxMzFcIixcIkFcIjoyNTUsXCJSXCI6MjA0LFwiR1wiOjIwNCxcIkJcIjoyMDR9fSxcIkxpbmVXZWlnaHRcIjoxLjAsXCJMaW5lVHlwZVwiOjB9LFwiVmVydGljYWxDb25uZWN0b3JTdHlsZVwiOntcIiRpZFwiOlwiMTMyXCIsXCJMaW5lQ29sb3JcIjp7XCIkaWRcIjpcIjEzM1wiLFwiJHR5cGVcIjpcIk5MUkUuQ29tbW9uLkRvbS5Tb2xpZENvbG9yQnJ1c2gsIE5MUkUuQ29tbW9uXCIsXCJDb2xvclwiOntcIiRpZFwiOlwiMTM0XCIsXCJBXCI6MjU1LFwiUlwiOjIwNCxcIkdcIjoyMDQsXCJCXCI6MjA0fX0sXCJMaW5lV2VpZ2h0XCI6MC4wLFwiTGluZVR5cGVcIjowfSxcIk1hcmdpblwiOm51bGwsXCJTdGFydERhdGVQb3NpdGlvblwiOjQsXCJFbmREYXRlUG9zaXRpb25cIjo0LFwiVGl0bGVQb3NpdGlvblwiOjUsXCJEdXJhdGlvblBvc2l0aW9uXCI6NixcIlBlcmNlbnRhZ2VDb21wbGV0ZWRQb3NpdGlvblwiOjIsXCJTcGFjaW5nXCI6NSxcIklzQmVsb3dUaW1lYmFuZFwiOnRydWUsXCJQZXJjZW50YWdlQ29tcGxldGVTaGFwZU9wYWNpdHlcIjozNSxcIkdyb3VwTmFtZVwiOm51bGwsXCJBdHRhY2hlZE1pbGVzdG9uZXNTdHlsZXNcIjpudWxsLFwiU2hhcGVTdHlsZVwiOntcIiRpZFwiOlwiMTM1XCIsXCJNYXJnaW5cIjp7XCIkaWRcIjpcIjEzNlwiLFwiVG9wXCI6MC4wLFwiTGVmdFwiOjQuMCxcIlJpZ2h0XCI6NC4wLFwiQm90dG9tXCI6MC4wfSxcIlBhZGRpbmdcIjp7XCIkaWRcIjpcIjEzN1wiLFwiVG9wXCI6MC4wLFwiTGVmdFwiOjAuMCxcIlJpZ2h0XCI6MC4wLFwiQm90dG9tXCI6MC4wfSxcIkJhY2tncm91bmRcIjp7XCIkaWRcIjpcIjEzOFwiLFwiQ29sb3JcIjp7XCIkaWRcIjpcIjEzOVwiLFwiQVwiOjI1NSxcIlJcIjowLFwiR1wiOjExNCxcIkJcIjoxODh9fSxcIklzVmlzaWJsZVwiOnRydWUsXCJXaWR0aFwiOjAuMCxcIkhlaWdodFwiOjE2LjAsXCJCb3JkZXJTdHlsZVwiOntcIiRpZFwiOlwiMTQwXCIsXCJMaW5lQ29sb3JcIjp7XCIkaWRcIjpcIjE0MVwiLFwiJHR5cGVcIjpcIk5MUkUuQ29tbW9uLkRvbS5Tb2xpZENvbG9yQnJ1c2gsIE5MUkUuQ29tbW9uXCIsXCJDb2xvclwiOntcIiRpZFwiOlwiMTQyXCIsXCJBXCI6MjU1LFwiUlwiOjI1NSxcIkdcIjowLFwiQlwiOjB9fSxcIkxpbmVXZWlnaHRcIjowLjAsXCJMaW5lVHlwZVwiOjB9fSxcIlRpdGxlU3R5bGVcIjp7XCIkaWRcIjpcIjE0M1wiLFwiRm9udFNldHRpbmdzXCI6e1wiJGlkXCI6XCIxNDRcIixcIkZvbnRTaXplXCI6MTIsXCJGb250TmFtZVwiOlwiQ2FsaWJyaVwiLFwiSXNCb2xkXCI6dHJ1ZSxcIklzSXRhbGljXCI6ZmFsc2UsXCJJc1VuZGVybGluZWRcIjpmYWxzZX0sXCJBdXRvU2l6ZVwiOjAsXCJGb3JlZ3JvdW5kXCI6e1wiJGlkXCI6XCIxNDVcIixcIkNvbG9yXCI6e1wiJGlkXCI6XCIxNDZcIixcIkFcIjoyNTUsXCJSXCI6MTE1LFwiR1wiOjExNSxcIkJcIjoxMTV9fSxcIkJhY2tncm91bmRGaWxsVHlwZVwiOjAsXCJNYXhXaWR0aFwiOjk2MC4wLFwiTWF4SGVpZ2h0XCI6XCJJbmZpbml0eVwiLFwiU21hcnRGb3JlZ3JvdW5kSXNBY3RpdmVcIjpmYWxzZSxcIkhvcml6b250YWxBbGlnbm1lbnRcIjowLFwiVmVydGljYWxBbGlnbm1lbnRcIjowLFwiU21hcnRGb3JlZ3JvdW5kXCI6bnVsbCxcIk1hcmdpblwiOntcIiRpZFwiOlwiMTQ3XCIsXCJUb3BcIjowLjAsXCJMZWZ0XCI6MC4wLFwiUmlnaHRcIjowLjAsXCJCb3R0b21cIjowLjB9LFwiUGFkZGluZ1wiOntcIiRpZFwiOlwiMTQ4XCIsXCJUb3BcIjowLjAsXCJMZWZ0XCI6MC4wLFwiUmlnaHRcIjowLjAsXCJCb3R0b21cIjowLjB9LFwiQmFja2dyb3VuZFwiOntcIiRpZFwiOlwiMTQ5XCIsXCJDb2xvclwiOntcIiRyZWZcIjpcIjM2XCJ9fSxcIklzVmlzaWJsZVwiOnRydWUsXCJXaWR0aFwiOjAuMCxcIkhlaWdodFwiOjAuMCxcIkJvcmRlclN0eWxlXCI6bnVsbH0sXCJEYXRlU3R5bGVcIjp7XCIkaWRcIjpcIjE1MFwiLFwiRm9udFNldHRpbmdzXCI6e1wiJGlkXCI6XCIxNTFcIixcIkZvbnRTaXplXCI6MTAsXCJGb250TmFtZVwiOlwiQ2FsaWJyaVwiLFwiSXNCb2xkXCI6ZmFsc2UsXCJJc0l0YWxpY1wiOmZhbHNlLFwiSXNVbmRlcmxpbmVkXCI6ZmFsc2V9LFwiQXV0b1NpemVcIjowLFwiRm9yZWdyb3VuZFwiOntcIiRpZFwiOlwiMTUyXCIsXCJDb2xvclwiOntcIiRpZFwiOlwiMTUzXCIsXCJBXCI6MjU1LFwiUlwiOjY4LFwiR1wiOjg0LFwiQlwiOjEwNn19LFwiQmFja2dyb3VuZEZpbGxUeXBlXCI6MCxcIk1heFdpZHRoXCI6MjAwLjAsXCJNYXhIZWlnaHRcIjpcIkluZmluaXR5XCIsXCJTbWFydEZvcmVncm91bmRJc0FjdGl2ZVwiOmZhbHNlLFwiSG9yaXpvbnRhbEFsaWdubWVudFwiOjAsXCJWZXJ0aWNhbEFsaWdubWVudFwiOjAsXCJTbWFydEZvcmVncm91bmRcIjpudWxsLFwiTWFyZ2luXCI6e1wiJGlkXCI6XCIxNTRcIixcIlRvcFwiOjAuMCxcIkxlZnRcIjowLjAsXCJSaWdodFwiOjAuMCxcIkJvdHRvbVwiOjAuMH0sXCJQYWRkaW5nXCI6e1wiJGlkXCI6XCIxNTVcIixcIlRvcFwiOjAuMCxcIkxlZnRcIjowLjAsXCJSaWdodFwiOjAuMCxcIkJvdHRvbVwiOjAuMH0sXCJCYWNrZ3JvdW5kXCI6e1wiJGlkXCI6XCIxNTZcIixcIkNvbG9yXCI6e1wiJHJlZlwiOlwiMzZcIn19LFwiSXNWaXNpYmxlXCI6dHJ1ZSxcIldpZHRoXCI6MC4wLFwiSGVpZ2h0XCI6MC4wLFwiQm9yZGVyU3R5bGVcIjpudWxsfSxcIkRhdGVGb3JtYXRcIjp7XCIkaWRcIjpcIjE1N1wiLFwiRm9ybWF0U3RyaW5nXCI6XCJNTU0gZF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XCJTaG93RWxhcHNlZFRpbWVHcmFkaWVudFN0eWxlXCI6ZmFsc2UsXCJUaW1lYmFuZFJlc2VydmVkTGVmdEFyZWFTdHlsZVwiOm51bGwsXCJEZWZhdWx0U3dpbWxhbmVTdHlsZVwiOntcIiRpZFwiOlwiMTU4XCIsXCJIZWFkZXJTdHlsZVwiOntcIiRpZFwiOlwiMTU5XCIsXCJUZXh0U3R5bGVcIjp7XCIkaWRcIjpcIjE2MFwiLFwiRm9udFNldHRpbmdzXCI6e1wiJGlkXCI6XCIxNjFcIixcIkZvbnRTaXplXCI6MTIsXCJGb250TmFtZVwiOlwiQ2FsaWJyaVwiLFwiSXNCb2xkXCI6ZmFsc2UsXCJJc0l0YWxpY1wiOmZhbHNlLFwiSXNVbmRlcmxpbmVkXCI6ZmFsc2V9LFwiQXV0b1NpemVcIjowLFwiRm9yZWdyb3VuZFwiOntcIiRpZFwiOlwiMTYyXCIsXCJDb2xvclwiOntcIiRpZFwiOlwiMTYzXCIsXCJBXCI6MjU1LFwiUlwiOjMyLFwiR1wiOjU2LFwiQlwiOjEwMH19LFwiQmFja2dyb3VuZEZpbGxUeXBlXCI6MCxcIk1heFdpZHRoXCI6MC4wLFwiTWF4SGVpZ2h0XCI6MC4wLFwiU21hcnRGb3JlZ3JvdW5kSXNBY3RpdmVcIjpmYWxzZSxcIkhvcml6b250YWxBbGlnbm1lbnRcIjowLFwiVmVydGljYWxBbGlnbm1lbnRcIjowLFwiU21hcnRGb3JlZ3JvdW5kXCI6bnVsbCxcIk1hcmdpblwiOntcIiRpZFwiOlwiMTY0XCIsXCJUb3BcIjowLjAsXCJMZWZ0XCI6MC4wLFwiUmlnaHRcIjowLjAsXCJCb3R0b21cIjowLjB9LFwiUGFkZGluZ1wiOntcIiRpZFwiOlwiMTY1XCIsXCJUb3BcIjowLjAsXCJMZWZ0XCI6MC4wLFwiUmlnaHRcIjowLjAsXCJCb3R0b21cIjowLjB9LFwiQmFja2dyb3VuZFwiOm51bGwsXCJJc1Zpc2libGVcIjpmYWxzZSxcIldpZHRoXCI6MC4wLFwiSGVpZ2h0XCI6MC4wLFwiQm9yZGVyU3R5bGVcIjpudWxsfSxcIlJlY3RhbmdsZVN0eWxlXCI6e1wiJGlkXCI6XCIxNjZcIixcIk1hcmdpblwiOntcIiRpZFwiOlwiMTY3XCIsXCJUb3BcIjowLjAsXCJMZWZ0XCI6MC4wLFwiUmlnaHRcIjowLjAsXCJCb3R0b21cIjowLjB9LFwiUGFkZGluZ1wiOntcIiRpZFwiOlwiMTY4XCIsXCJUb3BcIjowLjAsXCJMZWZ0XCI6MC4wLFwiUmlnaHRcIjowLjAsXCJCb3R0b21cIjowLjB9LFwiQmFja2dyb3VuZFwiOntcIiRpZFwiOlwiMTY5XCIsXCJDb2xvclwiOntcIiRpZFwiOlwiMTcwXCIsXCJBXCI6MTI3LFwiUlwiOjkxLFwiR1wiOjE1NSxcIkJcIjoyMTN9fSxcIklzVmlzaWJsZVwiOmZhbHNlLFwiV2lkdGhcIjowLjAsXCJIZWlnaHRcIjowLjAsXCJCb3JkZXJTdHlsZVwiOntcIiRpZFwiOlwiMTcxXCIsXCJMaW5lQ29sb3JcIjp7XCIkaWRcIjpcIjE3MlwiLFwiJHR5cGVcIjpcIk5MUkUuQ29tbW9uLkRvbS5Tb2xpZENvbG9yQnJ1c2gsIE5MUkUuQ29tbW9uXCIsXCJDb2xvclwiOntcIiRpZFwiOlwiMTczXCIsXCJBXCI6MjU1LFwiUlwiOjI1NSxcIkdcIjowLFwiQlwiOjB9fSxcIkxpbmVXZWlnaHRcIjowLjAsXCJMaW5lVHlwZVwiOjB9fSxcIlRleHRJc1ZlcnRpY2FsXCI6ZmFsc2V9LFwiQmFja2dyb3VuZFN0eWxlXCI6e1wiJGlkXCI6XCIxNzRcIixcIk1hcmdpblwiOntcIiRpZFwiOlwiMTc1XCIsXCJUb3BcIjowLjAsXCJMZWZ0XCI6MC4wLFwiUmlnaHRcIjowLjAsXCJCb3R0b21cIjowLjB9LFwiUGFkZGluZ1wiOntcIiRpZFwiOlwiMTc2XCIsXCJUb3BcIjowLjAsXCJMZWZ0XCI6MC4wLFwiUmlnaHRcIjowLjAsXCJCb3R0b21cIjowLjB9LFwiQmFja2dyb3VuZFwiOntcIiRpZFwiOlwiMTc3XCIsXCJDb2xvclwiOntcIiRpZFwiOlwiMTc4XCIsXCJBXCI6MzgsXCJSXCI6OTEsXCJHXCI6MTU1LFwiQlwiOjIxM319LFwiSXNWaXNpYmxlXCI6dHJ1ZSxcIldpZHRoXCI6MC4wLFwiSGVpZ2h0XCI6MC4wLFwiQm9yZGVyU3R5bGVcIjp7XCIkaWRcIjpcIjE3OVwiLFwiTGluZUNvbG9yXCI6e1wiJGlkXCI6XCIxODBcIixcIiR0eXBlXCI6XCJOTFJFLkNvbW1vbi5Eb20uU29saWRDb2xvckJydXNoLCBOTFJFLkNvbW1vblwiLFwiQ29sb3JcIjp7XCIkaWRcIjpcIjE4MVwiLFwiQVwiOjI1NSxcIlJcIjoyNTUsXCJHXCI6MCxcIkJcIjowfX0sXCJMaW5lV2VpZ2h0XCI6MC4wLFwiTGluZVR5cGVcIjowfX0sXCJJc0Fib3ZlVGltZWJhbmRcIjpmYWxzZX0sXCJDdXN0b21NaWxlc3RvbmVTdHlsZUxpc3RcIjpbe1wiJGlkXCI6XCIxODJcIixcIlNoYXBlXCI6MSxcIkNvbm5lY3Rvck1hcmdpblwiOntcIiRpZFwiOlwiMTgzXCIsXCJUb3BcIjowLjAsXCJMZWZ0XCI6Mi4wLFwiUmlnaHRcIjoyLjAsXCJCb3R0b21cIjowLjB9LFwiQ29ubmVjdG9yU3R5bGVcIjp7XCIkaWRcIjpcIjE4NFwiLFwiTGluZUNvbG9yXCI6e1wiJGlkXCI6XCIxODVcIixcIiR0eXBlXCI6XCJOTFJFLkNvbW1vbi5Eb20uU29saWRDb2xvckJydXNoLCBOTFJFLkNvbW1vblwiLFwiQ29sb3JcIjp7XCIkaWRcIjpcIjE4NlwiLFwiQVwiOjEyNyxcIlJcIjoxOTEsXCJHXCI6MTkxLFwiQlwiOjE5MX19LFwiTGluZVdlaWdodFwiOjAuOCxcIkxpbmVUeXBlXCI6MH0sXCJJc0JlbG93VGltZWJhbmRcIjpmYWxzZSxcIkhpZGVEYXRlXCI6ZmFsc2UsXCJTaGFwZVNpemVcIjoxLFwiU3BhY2luZ1wiOjEuMCxcIlBhZGRpbmdcIjp7XCIkaWRcIjpcIjE4N1wiLFwiVG9wXCI6Ny4wLFwiTGVmdFwiOjMuMCxcIlJpZ2h0XCI6MC4wLFwiQm90dG9tXCI6Mi4wfSxcIlBvc2l0aW9uXCI6e1wiJGlkXCI6XCIxODhcIixcIlJhdGlvXCI6MC4wLFwiSXNDdXN0b21cIjpmYWxzZX0sXCJQb3NpdGlvbk9uVGFza1wiOjAsXCJTaGFwZVN0eWxlXCI6e1wiJGlkXCI6XCIxODlcIixcIk1hcmdpblwiOntcIiRpZFwiOlwiMTkwXCIsXCJUb3BcIjo1LjAsXCJMZWZ0XCI6MC4wLFwiUmlnaHRcIjowLjAsXCJCb3R0b21cIjowLjB9LFwiUGFkZGluZ1wiOntcIiRpZFwiOlwiMTkxXCIsXCJUb3BcIjowLjAsXCJMZWZ0XCI6MC4wLFwiUmlnaHRcIjowLjAsXCJCb3R0b21cIjowLjB9LFwiQmFja2dyb3VuZFwiOntcIiRpZFwiOlwiMTkyXCIsXCJDb2xvclwiOntcIiRpZFwiOlwiMTkzXCIsXCJBXCI6MjU1LFwiUlwiOjE5MSxcIkdcIjoxOTEsXCJCXCI6MTkxfX0sXCJJc1Zpc2libGVcIjp0cnVlLFwiV2lkdGhcIjoxOC4wLFwiSGVpZ2h0XCI6MjAuMCxcIkJvcmRlclN0eWxlXCI6e1wiJGlkXCI6XCIxOTRcIixcIkxpbmVDb2xvclwiOntcIiRyZWZcIjpcIjk3XCJ9LFwiTGluZVdlaWdodFwiOjAuMCxcIkxpbmVUeXBlXCI6MH19LFwiVGl0bGVTdHlsZVwiOntcIiRpZFwiOlwiMTk1XCIsXCJGb250U2V0dGluZ3NcIjp7XCIkaWRcIjpcIjE5NlwiLFwiRm9udFNpemVcIjoxMSxcIkZvbnROYW1lXCI6XCJDYWxpYnJpXCIsXCJJc0JvbGRcIjp0cnVlLFwiSXNJdGFsaWNcIjpmYWxzZSxcIklzVW5kZXJsaW5lZFwiOmZhbHNlfSxcIkF1dG9TaXplXCI6MCxcIkZvcmVncm91bmRcIjp7XCIkaWRcIjpcIjE5N1wiLFwiQ29sb3JcIjp7XCIkaWRcIjpcIjE5OFwiLFwiQVwiOjI1NSxcIlJcIjowLFwiR1wiOjAsXCJCXCI6MH19LFwiQmFja2dyb3VuZEZpbGxUeXBlXCI6MCxcIk1heFdpZHRoXCI6MjAwLjAsXCJNYXhIZWlnaHRcIjpcIkluZmluaXR5XCIsXCJTbWFydEZvcmVncm91bmRJc0FjdGl2ZVwiOmZhbHNlLFwiSG9yaXpvbnRhbEFsaWdubWVudFwiOjEsXCJWZXJ0aWNhbEFsaWdubWVudFwiOjAsXCJTbWFydEZvcmVncm91bmRcIjpudWxsLFwiTWFyZ2luXCI6e1wiJGlkXCI6XCIxOTlcIixcIlRvcFwiOjAuMCxcIkxlZnRcIjowLjAsXCJSaWdodFwiOjAuMCxcIkJvdHRvbVwiOjAuMH0sXCJQYWRkaW5nXCI6e1wiJGlkXCI6XCIyMDBcIixcIlRvcFwiOjAuMCxcIkxlZnRcIjowLjAsXCJSaWdodFwiOjAuMCxcIkJvdHRvbVwiOjAuMH0sXCJCYWNrZ3JvdW5kXCI6e1wiJHJlZlwiOlwiMTA1XCJ9LFwiSXNWaXNpYmxlXCI6dHJ1ZSxcIldpZHRoXCI6MC4wLFwiSGVpZ2h0XCI6MC4wLFwiQm9yZGVyU3R5bGVcIjp7XCIkaWRcIjpcIjIwMVwiLFwiTGluZUNvbG9yXCI6bnVsbCxcIkxpbmVXZWlnaHRcIjowLjAsXCJMaW5lVHlwZVwiOjB9fSxcIkRhdGVTdHlsZVwiOntcIiRpZFwiOlwiMjAyXCIsXCJGb250U2V0dGluZ3NcIjp7XCIkaWRcIjpcIjIwM1wiLFwiRm9udFNpemVcIjoxMCxcIkZvbnROYW1lXCI6XCJDYWxpYnJpXCIsXCJJc0JvbGRcIjpmYWxzZSxcIklzSXRhbGljXCI6ZmFsc2UsXCJJc1VuZGVybGluZWRcIjpmYWxzZX0sXCJBdXRvU2l6ZVwiOjAsXCJGb3JlZ3JvdW5kXCI6e1wiJGlkXCI6XCIyMDRcIixcIkNvbG9yXCI6e1wiJGlkXCI6XCIyMDVcIixcIkFcIjoyNTUsXCJSXCI6OTEsXCJHXCI6MTU1LFwiQlwiOjIxM319LFwiQmFja2dyb3VuZEZpbGxUeXBlXCI6MCxcIk1heFdpZHRoXCI6MjAwLjAsXCJNYXhIZWlnaHRcIjpcIkluZmluaXR5XCIsXCJTbWFydEZvcmVncm91bmRJc0FjdGl2ZVwiOmZhbHNlLFwiSG9yaXpvbnRhbEFsaWdubWVudFwiOjEsXCJWZXJ0aWNhbEFsaWdubWVudFwiOjAsXCJTbWFydEZvcmVncm91bmRcIjpudWxsLFwiTWFyZ2luXCI6e1wiJGlkXCI6XCIyMDZcIixcIlRvcFwiOjAuMCxcIkxlZnRcIjowLjAsXCJSaWdodFwiOjAuMCxcIkJvdHRvbVwiOjAuMH0sXCJQYWRkaW5nXCI6e1wiJGlkXCI6XCIyMDdcIixcIlRvcFwiOjAuMCxcIkxlZnRcIjowLjAsXCJSaWdodFwiOjAuMCxcIkJvdHRvbVwiOjAuMH0sXCJCYWNrZ3JvdW5kXCI6e1wiJHJlZlwiOlwiMTEyXCJ9LFwiSXNWaXNpYmxlXCI6dHJ1ZSxcIldpZHRoXCI6MC4wLFwiSGVpZ2h0XCI6MC4wLFwiQm9yZGVyU3R5bGVcIjp7XCIkaWRcIjpcIjIwOFwiLFwiTGluZUNvbG9yXCI6bnVsbCxcIkxpbmVXZWlnaHRcIjowLjAsXCJMaW5lVHlwZVwiOjB9fSxcIkRhdGVGb3JtYXRcIjp7XCIkaWRcIjpcIjIwOVwiLFwiRm9ybWF0U3RyaW5nXCI6XCJNTU0gZCwgeXl5eV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e1wiJGlkXCI6XCIyMTBcIixcIlNoYXBlXCI6MSxcIkNvbm5lY3Rvck1hcmdpblwiOntcIiRpZFwiOlwiMjExXCIsXCJUb3BcIjowLjAsXCJMZWZ0XCI6Mi4wLFwiUmlnaHRcIjoyLjAsXCJCb3R0b21cIjowLjB9LFwiQ29ubmVjdG9yU3R5bGVcIjp7XCIkaWRcIjpcIjIxMlwiLFwiTGluZUNvbG9yXCI6e1wiJGlkXCI6XCIyMTNcIixcIiR0eXBlXCI6XCJOTFJFLkNvbW1vbi5Eb20uU29saWRDb2xvckJydXNoLCBOTFJFLkNvbW1vblwiLFwiQ29sb3JcIjp7XCIkaWRcIjpcIjIxNFwiLFwiQVwiOjEyNyxcIlJcIjoxOTEsXCJHXCI6MTkxLFwiQlwiOjE5MX19LFwiTGluZVdlaWdodFwiOjAuOCxcIkxpbmVUeXBlXCI6MH0sXCJJc0JlbG93VGltZWJhbmRcIjpmYWxzZSxcIkhpZGVEYXRlXCI6ZmFsc2UsXCJTaGFwZVNpemVcIjoxLFwiU3BhY2luZ1wiOjEuMCxcIlBhZGRpbmdcIjp7XCIkaWRcIjpcIjIxNVwiLFwiVG9wXCI6Ny4wLFwiTGVmdFwiOjMuMCxcIlJpZ2h0XCI6MC4wLFwiQm90dG9tXCI6Mi4wfSxcIlBvc2l0aW9uXCI6e1wiJGlkXCI6XCIyMTZcIixcIlJhdGlvXCI6MC4wLFwiSXNDdXN0b21cIjpmYWxzZX0sXCJQb3NpdGlvbk9uVGFza1wiOjAsXCJTaGFwZVN0eWxlXCI6e1wiJGlkXCI6XCIyMTdcIixcIk1hcmdpblwiOntcIiRpZFwiOlwiMjE4XCIsXCJUb3BcIjo1LjAsXCJMZWZ0XCI6MC4wLFwiUmlnaHRcIjowLjAsXCJCb3R0b21cIjowLjB9LFwiUGFkZGluZ1wiOntcIiRpZFwiOlwiMjE5XCIsXCJUb3BcIjowLjAsXCJMZWZ0XCI6MC4wLFwiUmlnaHRcIjowLjAsXCJCb3R0b21cIjowLjB9LFwiQmFja2dyb3VuZFwiOntcIiRpZFwiOlwiMjIwXCIsXCJDb2xvclwiOntcIiRpZFwiOlwiMjIxXCIsXCJBXCI6MjU1LFwiUlwiOjE5MSxcIkdcIjoxOTEsXCJCXCI6MTkxfX0sXCJJc1Zpc2libGVcIjp0cnVlLFwiV2lkdGhcIjoxOC4wLFwiSGVpZ2h0XCI6MjAuMCxcIkJvcmRlclN0eWxlXCI6e1wiJGlkXCI6XCIyMjJcIixcIkxpbmVDb2xvclwiOntcIiRyZWZcIjpcIjk3XCJ9LFwiTGluZVdlaWdodFwiOjAuMCxcIkxpbmVUeXBlXCI6MH19LFwiVGl0bGVTdHlsZVwiOntcIiRpZFwiOlwiMjIzXCIsXCJGb250U2V0dGluZ3NcIjp7XCIkaWRcIjpcIjIyNFwiLFwiRm9udFNpemVcIjoxMSxcIkZvbnROYW1lXCI6XCJDYWxpYnJpXCIsXCJJc0JvbGRcIjp0cnVlLFwiSXNJdGFsaWNcIjpmYWxzZSxcIklzVW5kZXJsaW5lZFwiOmZhbHNlfSxcIkF1dG9TaXplXCI6MCxcIkZvcmVncm91bmRcIjp7XCIkaWRcIjpcIjIyNVwiLFwiQ29sb3JcIjp7XCIkaWRcIjpcIjIyNlwiLFwiQVwiOjI1NSxcIlJcIjowLFwiR1wiOjAsXCJCXCI6MH19LFwiQmFja2dyb3VuZEZpbGxUeXBlXCI6MCxcIk1heFdpZHRoXCI6MjAwLjAsXCJNYXhIZWlnaHRcIjpcIkluZmluaXR5XCIsXCJTbWFydEZvcmVncm91bmRJc0FjdGl2ZVwiOmZhbHNlLFwiSG9yaXpvbnRhbEFsaWdubWVudFwiOjEsXCJWZXJ0aWNhbEFsaWdubWVudFwiOjAsXCJTbWFydEZvcmVncm91bmRcIjpudWxsLFwiTWFyZ2luXCI6e1wiJGlkXCI6XCIyMjdcIixcIlRvcFwiOjAuMCxcIkxlZnRcIjowLjAsXCJSaWdodFwiOjAuMCxcIkJvdHRvbVwiOjAuMH0sXCJQYWRkaW5nXCI6e1wiJGlkXCI6XCIyMjhcIixcIlRvcFwiOjAuMCxcIkxlZnRcIjowLjAsXCJSaWdodFwiOjAuMCxcIkJvdHRvbVwiOjAuMH0sXCJCYWNrZ3JvdW5kXCI6e1wiJHJlZlwiOlwiMTA1XCJ9LFwiSXNWaXNpYmxlXCI6dHJ1ZSxcIldpZHRoXCI6MC4wLFwiSGVpZ2h0XCI6MC4wLFwiQm9yZGVyU3R5bGVcIjp7XCIkaWRcIjpcIjIyOVwiLFwiTGluZUNvbG9yXCI6bnVsbCxcIkxpbmVXZWlnaHRcIjowLjAsXCJMaW5lVHlwZVwiOjB9fSxcIkRhdGVTdHlsZVwiOntcIiRpZFwiOlwiMjMwXCIsXCJGb250U2V0dGluZ3NcIjp7XCIkaWRcIjpcIjIzMVwiLFwiRm9udFNpemVcIjoxMCxcIkZvbnROYW1lXCI6XCJDYWxpYnJpXCIsXCJJc0JvbGRcIjpmYWxzZSxcIklzSXRhbGljXCI6ZmFsc2UsXCJJc1VuZGVybGluZWRcIjpmYWxzZX0sXCJBdXRvU2l6ZVwiOjAsXCJGb3JlZ3JvdW5kXCI6e1wiJGlkXCI6XCIyMzJcIixcIkNvbG9yXCI6e1wiJGlkXCI6XCIyMzNcIixcIkFcIjoyNTUsXCJSXCI6OTEsXCJHXCI6MTU1LFwiQlwiOjIxM319LFwiQmFja2dyb3VuZEZpbGxUeXBlXCI6MCxcIk1heFdpZHRoXCI6MjAwLjAsXCJNYXhIZWlnaHRcIjpcIkluZmluaXR5XCIsXCJTbWFydEZvcmVncm91bmRJc0FjdGl2ZVwiOmZhbHNlLFwiSG9yaXpvbnRhbEFsaWdubWVudFwiOjEsXCJWZXJ0aWNhbEFsaWdubWVudFwiOjAsXCJTbWFydEZvcmVncm91bmRcIjpudWxsLFwiTWFyZ2luXCI6e1wiJGlkXCI6XCIyMzRcIixcIlRvcFwiOjAuMCxcIkxlZnRcIjowLjAsXCJSaWdodFwiOjAuMCxcIkJvdHRvbVwiOjAuMH0sXCJQYWRkaW5nXCI6e1wiJGlkXCI6XCIyMzVcIixcIlRvcFwiOjAuMCxcIkxlZnRcIjowLjAsXCJSaWdodFwiOjAuMCxcIkJvdHRvbVwiOjAuMH0sXCJCYWNrZ3JvdW5kXCI6e1wiJHJlZlwiOlwiMTEyXCJ9LFwiSXNWaXNpYmxlXCI6dHJ1ZSxcIldpZHRoXCI6MC4wLFwiSGVpZ2h0XCI6MC4wLFwiQm9yZGVyU3R5bGVcIjp7XCIkaWRcIjpcIjIzNlwiLFwiTGluZUNvbG9yXCI6bnVsbCxcIkxpbmVXZWlnaHRcIjowLjAsXCJMaW5lVHlwZVwiOjB9fSxcIkRhdGVGb3JtYXRcIjp7XCIkaWRcIjpcIjIzN1wiLFwiRm9ybWF0U3RyaW5nXCI6XCJNTU0gZCwgeXl5eV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e1wiJGlkXCI6XCIyMzhcIixcIlNoYXBlXCI6MSxcIkNvbm5lY3Rvck1hcmdpblwiOntcIiRpZFwiOlwiMjM5XCIsXCJUb3BcIjowLjAsXCJMZWZ0XCI6Mi4wLFwiUmlnaHRcIjoyLjAsXCJCb3R0b21cIjowLjB9LFwiQ29ubmVjdG9yU3R5bGVcIjp7XCIkaWRcIjpcIjI0MFwiLFwiTGluZUNvbG9yXCI6e1wiJGlkXCI6XCIyNDFcIixcIiR0eXBlXCI6XCJOTFJFLkNvbW1vbi5Eb20uU29saWRDb2xvckJydXNoLCBOTFJFLkNvbW1vblwiLFwiQ29sb3JcIjp7XCIkaWRcIjpcIjI0MlwiLFwiQVwiOjEyNyxcIlJcIjoxOTEsXCJHXCI6MTkxLFwiQlwiOjE5MX19LFwiTGluZVdlaWdodFwiOjAuOCxcIkxpbmVUeXBlXCI6MH0sXCJJc0JlbG93VGltZWJhbmRcIjpmYWxzZSxcIkhpZGVEYXRlXCI6ZmFsc2UsXCJTaGFwZVNpemVcIjoxLFwiU3BhY2luZ1wiOjEuMCxcIlBhZGRpbmdcIjp7XCIkaWRcIjpcIjI0M1wiLFwiVG9wXCI6Ny4wLFwiTGVmdFwiOjMuMCxcIlJpZ2h0XCI6MC4wLFwiQm90dG9tXCI6Mi4wfSxcIlBvc2l0aW9uXCI6e1wiJGlkXCI6XCIyNDRcIixcIlJhdGlvXCI6MC4wLFwiSXNDdXN0b21cIjpmYWxzZX0sXCJQb3NpdGlvbk9uVGFza1wiOjAsXCJTaGFwZVN0eWxlXCI6e1wiJGlkXCI6XCIyNDVcIixcIk1hcmdpblwiOntcIiRpZFwiOlwiMjQ2XCIsXCJUb3BcIjo1LjAsXCJMZWZ0XCI6MC4wLFwiUmlnaHRcIjowLjAsXCJCb3R0b21cIjowLjB9LFwiUGFkZGluZ1wiOntcIiRpZFwiOlwiMjQ3XCIsXCJUb3BcIjowLjAsXCJMZWZ0XCI6MC4wLFwiUmlnaHRcIjowLjAsXCJCb3R0b21cIjowLjB9LFwiQmFja2dyb3VuZFwiOntcIiRpZFwiOlwiMjQ4XCIsXCJDb2xvclwiOntcIiRpZFwiOlwiMjQ5XCIsXCJBXCI6MjU1LFwiUlwiOjE5MSxcIkdcIjoxOTEsXCJCXCI6MTkxfX0sXCJJc1Zpc2libGVcIjp0cnVlLFwiV2lkdGhcIjoxOC4wLFwiSGVpZ2h0XCI6MjAuMCxcIkJvcmRlclN0eWxlXCI6e1wiJGlkXCI6XCIyNTBcIixcIkxpbmVDb2xvclwiOntcIiRyZWZcIjpcIjk3XCJ9LFwiTGluZVdlaWdodFwiOjAuMCxcIkxpbmVUeXBlXCI6MH19LFwiVGl0bGVTdHlsZVwiOntcIiRpZFwiOlwiMjUxXCIsXCJGb250U2V0dGluZ3NcIjp7XCIkaWRcIjpcIjI1MlwiLFwiRm9udFNpemVcIjoxMSxcIkZvbnROYW1lXCI6XCJDYWxpYnJpXCIsXCJJc0JvbGRcIjp0cnVlLFwiSXNJdGFsaWNcIjpmYWxzZSxcIklzVW5kZXJsaW5lZFwiOmZhbHNlfSxcIkF1dG9TaXplXCI6MCxcIkZvcmVncm91bmRcIjp7XCIkaWRcIjpcIjI1M1wiLFwiQ29sb3JcIjp7XCIkaWRcIjpcIjI1NFwiLFwiQVwiOjI1NSxcIlJcIjowLFwiR1wiOjAsXCJCXCI6MH19LFwiQmFja2dyb3VuZEZpbGxUeXBlXCI6MCxcIk1heFdpZHRoXCI6MjAwLjAsXCJNYXhIZWlnaHRcIjpcIkluZmluaXR5XCIsXCJTbWFydEZvcmVncm91bmRJc0FjdGl2ZVwiOmZhbHNlLFwiSG9yaXpvbnRhbEFsaWdubWVudFwiOjEsXCJWZXJ0aWNhbEFsaWdubWVudFwiOjAsXCJTbWFydEZvcmVncm91bmRcIjpudWxsLFwiTWFyZ2luXCI6e1wiJGlkXCI6XCIyNTVcIixcIlRvcFwiOjAuMCxcIkxlZnRcIjowLjAsXCJSaWdodFwiOjAuMCxcIkJvdHRvbVwiOjAuMH0sXCJQYWRkaW5nXCI6e1wiJGlkXCI6XCIyNTZcIixcIlRvcFwiOjAuMCxcIkxlZnRcIjowLjAsXCJSaWdodFwiOjAuMCxcIkJvdHRvbVwiOjAuMH0sXCJCYWNrZ3JvdW5kXCI6e1wiJHJlZlwiOlwiMTA1XCJ9LFwiSXNWaXNpYmxlXCI6dHJ1ZSxcIldpZHRoXCI6MC4wLFwiSGVpZ2h0XCI6MC4wLFwiQm9yZGVyU3R5bGVcIjp7XCIkaWRcIjpcIjI1N1wiLFwiTGluZUNvbG9yXCI6bnVsbCxcIkxpbmVXZWlnaHRcIjowLjAsXCJMaW5lVHlwZVwiOjB9fSxcIkRhdGVTdHlsZVwiOntcIiRpZFwiOlwiMjU4XCIsXCJGb250U2V0dGluZ3NcIjp7XCIkaWRcIjpcIjI1OVwiLFwiRm9udFNpemVcIjoxMCxcIkZvbnROYW1lXCI6XCJDYWxpYnJpXCIsXCJJc0JvbGRcIjpmYWxzZSxcIklzSXRhbGljXCI6ZmFsc2UsXCJJc1VuZGVybGluZWRcIjpmYWxzZX0sXCJBdXRvU2l6ZVwiOjAsXCJGb3JlZ3JvdW5kXCI6e1wiJGlkXCI6XCIyNjBcIixcIkNvbG9yXCI6e1wiJGlkXCI6XCIyNjFcIixcIkFcIjoyNTUsXCJSXCI6OTEsXCJHXCI6MTU1LFwiQlwiOjIxM319LFwiQmFja2dyb3VuZEZpbGxUeXBlXCI6MCxcIk1heFdpZHRoXCI6MjAwLjAsXCJNYXhIZWlnaHRcIjpcIkluZmluaXR5XCIsXCJTbWFydEZvcmVncm91bmRJc0FjdGl2ZVwiOmZhbHNlLFwiSG9yaXpvbnRhbEFsaWdubWVudFwiOjEsXCJWZXJ0aWNhbEFsaWdubWVudFwiOjAsXCJTbWFydEZvcmVncm91bmRcIjpudWxsLFwiTWFyZ2luXCI6e1wiJGlkXCI6XCIyNjJcIixcIlRvcFwiOjAuMCxcIkxlZnRcIjowLjAsXCJSaWdodFwiOjAuMCxcIkJvdHRvbVwiOjAuMH0sXCJQYWRkaW5nXCI6e1wiJGlkXCI6XCIyNjNcIixcIlRvcFwiOjAuMCxcIkxlZnRcIjowLjAsXCJSaWdodFwiOjAuMCxcIkJvdHRvbVwiOjAuMH0sXCJCYWNrZ3JvdW5kXCI6e1wiJHJlZlwiOlwiMTEyXCJ9LFwiSXNWaXNpYmxlXCI6dHJ1ZSxcIldpZHRoXCI6MC4wLFwiSGVpZ2h0XCI6MC4wLFwiQm9yZGVyU3R5bGVcIjp7XCIkaWRcIjpcIjI2NFwiLFwiTGluZUNvbG9yXCI6bnVsbCxcIkxpbmVXZWlnaHRcIjowLjAsXCJMaW5lVHlwZVwiOjB9fSxcIkRhdGVGb3JtYXRcIjp7XCIkaWRcIjpcIjI2NVwiLFwiRm9ybWF0U3RyaW5nXCI6XCJNTU0gZCwgeXl5eV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e1wiJGlkXCI6XCIyNjZcIixcIlNoYXBlXCI6MSxcIkNvbm5lY3Rvck1hcmdpblwiOntcIiRpZFwiOlwiMjY3XCIsXCJUb3BcIjowLjAsXCJMZWZ0XCI6Mi4wLFwiUmlnaHRcIjoyLjAsXCJCb3R0b21cIjowLjB9LFwiQ29ubmVjdG9yU3R5bGVcIjp7XCIkaWRcIjpcIjI2OFwiLFwiTGluZUNvbG9yXCI6e1wiJGlkXCI6XCIyNjlcIixcIiR0eXBlXCI6XCJOTFJFLkNvbW1vbi5Eb20uU29saWRDb2xvckJydXNoLCBOTFJFLkNvbW1vblwiLFwiQ29sb3JcIjp7XCIkaWRcIjpcIjI3MFwiLFwiQVwiOjEyNyxcIlJcIjoxOTEsXCJHXCI6MTkxLFwiQlwiOjE5MX19LFwiTGluZVdlaWdodFwiOjAuOCxcIkxpbmVUeXBlXCI6MH0sXCJJc0JlbG93VGltZWJhbmRcIjpmYWxzZSxcIkhpZGVEYXRlXCI6ZmFsc2UsXCJTaGFwZVNpemVcIjoxLFwiU3BhY2luZ1wiOjEuMCxcIlBhZGRpbmdcIjp7XCIkaWRcIjpcIjI3MVwiLFwiVG9wXCI6Ny4wLFwiTGVmdFwiOjMuMCxcIlJpZ2h0XCI6MC4wLFwiQm90dG9tXCI6Mi4wfSxcIlBvc2l0aW9uXCI6e1wiJGlkXCI6XCIyNzJcIixcIlJhdGlvXCI6MC4wLFwiSXNDdXN0b21cIjpmYWxzZX0sXCJQb3NpdGlvbk9uVGFza1wiOjAsXCJTaGFwZVN0eWxlXCI6e1wiJGlkXCI6XCIyNzNcIixcIk1hcmdpblwiOntcIiRpZFwiOlwiMjc0XCIsXCJUb3BcIjo1LjAsXCJMZWZ0XCI6MC4wLFwiUmlnaHRcIjowLjAsXCJCb3R0b21cIjowLjB9LFwiUGFkZGluZ1wiOntcIiRpZFwiOlwiMjc1XCIsXCJUb3BcIjowLjAsXCJMZWZ0XCI6MC4wLFwiUmlnaHRcIjowLjAsXCJCb3R0b21cIjowLjB9LFwiQmFja2dyb3VuZFwiOntcIiRpZFwiOlwiMjc2XCIsXCJDb2xvclwiOntcIiRpZFwiOlwiMjc3XCIsXCJBXCI6MjU1LFwiUlwiOjE5MSxcIkdcIjoxOTEsXCJCXCI6MTkxfX0sXCJJc1Zpc2libGVcIjp0cnVlLFwiV2lkdGhcIjoxOC4wLFwiSGVpZ2h0XCI6MjAuMCxcIkJvcmRlclN0eWxlXCI6e1wiJGlkXCI6XCIyNzhcIixcIkxpbmVDb2xvclwiOntcIiRyZWZcIjpcIjk3XCJ9LFwiTGluZVdlaWdodFwiOjAuMCxcIkxpbmVUeXBlXCI6MH19LFwiVGl0bGVTdHlsZVwiOntcIiRpZFwiOlwiMjc5XCIsXCJGb250U2V0dGluZ3NcIjp7XCIkaWRcIjpcIjI4MFwiLFwiRm9udFNpemVcIjoxMSxcIkZvbnROYW1lXCI6XCJDYWxpYnJpXCIsXCJJc0JvbGRcIjp0cnVlLFwiSXNJdGFsaWNcIjpmYWxzZSxcIklzVW5kZXJsaW5lZFwiOmZhbHNlfSxcIkF1dG9TaXplXCI6MCxcIkZvcmVncm91bmRcIjp7XCIkaWRcIjpcIjI4MVwiLFwiQ29sb3JcIjp7XCIkaWRcIjpcIjI4MlwiLFwiQVwiOjI1NSxcIlJcIjowLFwiR1wiOjAsXCJCXCI6MH19LFwiQmFja2dyb3VuZEZpbGxUeXBlXCI6MCxcIk1heFdpZHRoXCI6MjAwLjAsXCJNYXhIZWlnaHRcIjpcIkluZmluaXR5XCIsXCJTbWFydEZvcmVncm91bmRJc0FjdGl2ZVwiOmZhbHNlLFwiSG9yaXpvbnRhbEFsaWdubWVudFwiOjEsXCJWZXJ0aWNhbEFsaWdubWVudFwiOjAsXCJTbWFydEZvcmVncm91bmRcIjpudWxsLFwiTWFyZ2luXCI6e1wiJGlkXCI6XCIyODNcIixcIlRvcFwiOjAuMCxcIkxlZnRcIjowLjAsXCJSaWdodFwiOjAuMCxcIkJvdHRvbVwiOjAuMH0sXCJQYWRkaW5nXCI6e1wiJGlkXCI6XCIyODRcIixcIlRvcFwiOjAuMCxcIkxlZnRcIjowLjAsXCJSaWdodFwiOjAuMCxcIkJvdHRvbVwiOjAuMH0sXCJCYWNrZ3JvdW5kXCI6e1wiJHJlZlwiOlwiMTA1XCJ9LFwiSXNWaXNpYmxlXCI6dHJ1ZSxcIldpZHRoXCI6MC4wLFwiSGVpZ2h0XCI6MC4wLFwiQm9yZGVyU3R5bGVcIjp7XCIkaWRcIjpcIjI4NVwiLFwiTGluZUNvbG9yXCI6bnVsbCxcIkxpbmVXZWlnaHRcIjowLjAsXCJMaW5lVHlwZVwiOjB9fSxcIkRhdGVTdHlsZVwiOntcIiRpZFwiOlwiMjg2XCIsXCJGb250U2V0dGluZ3NcIjp7XCIkaWRcIjpcIjI4N1wiLFwiRm9udFNpemVcIjoxMCxcIkZvbnROYW1lXCI6XCJDYWxpYnJpXCIsXCJJc0JvbGRcIjpmYWxzZSxcIklzSXRhbGljXCI6ZmFsc2UsXCJJc1VuZGVybGluZWRcIjpmYWxzZX0sXCJBdXRvU2l6ZVwiOjAsXCJGb3JlZ3JvdW5kXCI6e1wiJGlkXCI6XCIyODhcIixcIkNvbG9yXCI6e1wiJGlkXCI6XCIyODlcIixcIkFcIjoyNTUsXCJSXCI6OTEsXCJHXCI6MTU1LFwiQlwiOjIxM319LFwiQmFja2dyb3VuZEZpbGxUeXBlXCI6MCxcIk1heFdpZHRoXCI6MjAwLjAsXCJNYXhIZWlnaHRcIjpcIkluZmluaXR5XCIsXCJTbWFydEZvcmVncm91bmRJc0FjdGl2ZVwiOmZhbHNlLFwiSG9yaXpvbnRhbEFsaWdubWVudFwiOjEsXCJWZXJ0aWNhbEFsaWdubWVudFwiOjAsXCJTbWFydEZvcmVncm91bmRcIjpudWxsLFwiTWFyZ2luXCI6e1wiJGlkXCI6XCIyOTBcIixcIlRvcFwiOjAuMCxcIkxlZnRcIjowLjAsXCJSaWdodFwiOjAuMCxcIkJvdHRvbVwiOjAuMH0sXCJQYWRkaW5nXCI6e1wiJGlkXCI6XCIyOTFcIixcIlRvcFwiOjAuMCxcIkxlZnRcIjowLjAsXCJSaWdodFwiOjAuMCxcIkJvdHRvbVwiOjAuMH0sXCJCYWNrZ3JvdW5kXCI6e1wiJHJlZlwiOlwiMTEyXCJ9LFwiSXNWaXNpYmxlXCI6dHJ1ZSxcIldpZHRoXCI6MC4wLFwiSGVpZ2h0XCI6MC4wLFwiQm9yZGVyU3R5bGVcIjp7XCIkaWRcIjpcIjI5MlwiLFwiTGluZUNvbG9yXCI6bnVsbCxcIkxpbmVXZWlnaHRcIjowLjAsXCJMaW5lVHlwZVwiOjB9fSxcIkRhdGVGb3JtYXRcIjp7XCIkaWRcIjpcIjI5M1wiLFwiRm9ybWF0U3RyaW5nXCI6XCJNTU0gZCwgeXl5eV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e1wiJGlkXCI6XCIyOTRcIixcIlNoYXBlXCI6MSxcIkNvbm5lY3Rvck1hcmdpblwiOntcIiRpZFwiOlwiMjk1XCIsXCJUb3BcIjowLjAsXCJMZWZ0XCI6Mi4wLFwiUmlnaHRcIjoyLjAsXCJCb3R0b21cIjowLjB9LFwiQ29ubmVjdG9yU3R5bGVcIjp7XCIkaWRcIjpcIjI5NlwiLFwiTGluZUNvbG9yXCI6e1wiJGlkXCI6XCIyOTdcIixcIiR0eXBlXCI6XCJOTFJFLkNvbW1vbi5Eb20uU29saWRDb2xvckJydXNoLCBOTFJFLkNvbW1vblwiLFwiQ29sb3JcIjp7XCIkaWRcIjpcIjI5OFwiLFwiQVwiOjEyNyxcIlJcIjoxOTEsXCJHXCI6MTkxLFwiQlwiOjE5MX19LFwiTGluZVdlaWdodFwiOjAuOCxcIkxpbmVUeXBlXCI6MH0sXCJJc0JlbG93VGltZWJhbmRcIjpmYWxzZSxcIkhpZGVEYXRlXCI6ZmFsc2UsXCJTaGFwZVNpemVcIjoxLFwiU3BhY2luZ1wiOjEuMCxcIlBhZGRpbmdcIjp7XCIkaWRcIjpcIjI5OVwiLFwiVG9wXCI6Ny4wLFwiTGVmdFwiOjMuMCxcIlJpZ2h0XCI6MC4wLFwiQm90dG9tXCI6Mi4wfSxcIlBvc2l0aW9uXCI6e1wiJGlkXCI6XCIzMDBcIixcIlJhdGlvXCI6MC4wLFwiSXNDdXN0b21cIjpmYWxzZX0sXCJQb3NpdGlvbk9uVGFza1wiOjAsXCJTaGFwZVN0eWxlXCI6e1wiJGlkXCI6XCIzMDFcIixcIk1hcmdpblwiOntcIiRpZFwiOlwiMzAyXCIsXCJUb3BcIjo1LjAsXCJMZWZ0XCI6MC4wLFwiUmlnaHRcIjowLjAsXCJCb3R0b21cIjowLjB9LFwiUGFkZGluZ1wiOntcIiRpZFwiOlwiMzAzXCIsXCJUb3BcIjowLjAsXCJMZWZ0XCI6MC4wLFwiUmlnaHRcIjowLjAsXCJCb3R0b21cIjowLjB9LFwiQmFja2dyb3VuZFwiOntcIiRpZFwiOlwiMzA0XCIsXCJDb2xvclwiOntcIiRpZFwiOlwiMzA1XCIsXCJBXCI6MjU1LFwiUlwiOjE5MSxcIkdcIjoxOTEsXCJCXCI6MTkxfX0sXCJJc1Zpc2libGVcIjp0cnVlLFwiV2lkdGhcIjoxOC4wLFwiSGVpZ2h0XCI6MjAuMCxcIkJvcmRlclN0eWxlXCI6e1wiJGlkXCI6XCIzMDZcIixcIkxpbmVDb2xvclwiOntcIiRyZWZcIjpcIjk3XCJ9LFwiTGluZVdlaWdodFwiOjAuMCxcIkxpbmVUeXBlXCI6MH19LFwiVGl0bGVTdHlsZVwiOntcIiRpZFwiOlwiMzA3XCIsXCJGb250U2V0dGluZ3NcIjp7XCIkaWRcIjpcIjMwOFwiLFwiRm9udFNpemVcIjoxMSxcIkZvbnROYW1lXCI6XCJDYWxpYnJpXCIsXCJJc0JvbGRcIjp0cnVlLFwiSXNJdGFsaWNcIjpmYWxzZSxcIklzVW5kZXJsaW5lZFwiOmZhbHNlfSxcIkF1dG9TaXplXCI6MCxcIkZvcmVncm91bmRcIjp7XCIkaWRcIjpcIjMwOVwiLFwiQ29sb3JcIjp7XCIkaWRcIjpcIjMxMFwiLFwiQVwiOjI1NSxcIlJcIjowLFwiR1wiOjAsXCJCXCI6MH19LFwiQmFja2dyb3VuZEZpbGxUeXBlXCI6MCxcIk1heFdpZHRoXCI6MjAwLjAsXCJNYXhIZWlnaHRcIjpcIkluZmluaXR5XCIsXCJTbWFydEZvcmVncm91bmRJc0FjdGl2ZVwiOmZhbHNlLFwiSG9yaXpvbnRhbEFsaWdubWVudFwiOjEsXCJWZXJ0aWNhbEFsaWdubWVudFwiOjAsXCJTbWFydEZvcmVncm91bmRcIjpudWxsLFwiTWFyZ2luXCI6e1wiJGlkXCI6XCIzMTFcIixcIlRvcFwiOjAuMCxcIkxlZnRcIjowLjAsXCJSaWdodFwiOjAuMCxcIkJvdHRvbVwiOjAuMH0sXCJQYWRkaW5nXCI6e1wiJGlkXCI6XCIzMTJcIixcIlRvcFwiOjAuMCxcIkxlZnRcIjowLjAsXCJSaWdodFwiOjAuMCxcIkJvdHRvbVwiOjAuMH0sXCJCYWNrZ3JvdW5kXCI6e1wiJHJlZlwiOlwiMTA1XCJ9LFwiSXNWaXNpYmxlXCI6dHJ1ZSxcIldpZHRoXCI6MC4wLFwiSGVpZ2h0XCI6MC4wLFwiQm9yZGVyU3R5bGVcIjp7XCIkaWRcIjpcIjMxM1wiLFwiTGluZUNvbG9yXCI6bnVsbCxcIkxpbmVXZWlnaHRcIjowLjAsXCJMaW5lVHlwZVwiOjB9fSxcIkRhdGVTdHlsZVwiOntcIiRpZFwiOlwiMzE0XCIsXCJGb250U2V0dGluZ3NcIjp7XCIkaWRcIjpcIjMxNVwiLFwiRm9udFNpemVcIjoxMCxcIkZvbnROYW1lXCI6XCJDYWxpYnJpXCIsXCJJc0JvbGRcIjpmYWxzZSxcIklzSXRhbGljXCI6ZmFsc2UsXCJJc1VuZGVybGluZWRcIjpmYWxzZX0sXCJBdXRvU2l6ZVwiOjAsXCJGb3JlZ3JvdW5kXCI6e1wiJGlkXCI6XCIzMTZcIixcIkNvbG9yXCI6e1wiJGlkXCI6XCIzMTdcIixcIkFcIjoyNTUsXCJSXCI6OTEsXCJHXCI6MTU1LFwiQlwiOjIxM319LFwiQmFja2dyb3VuZEZpbGxUeXBlXCI6MCxcIk1heFdpZHRoXCI6MjAwLjAsXCJNYXhIZWlnaHRcIjpcIkluZmluaXR5XCIsXCJTbWFydEZvcmVncm91bmRJc0FjdGl2ZVwiOmZhbHNlLFwiSG9yaXpvbnRhbEFsaWdubWVudFwiOjEsXCJWZXJ0aWNhbEFsaWdubWVudFwiOjAsXCJTbWFydEZvcmVncm91bmRcIjpudWxsLFwiTWFyZ2luXCI6e1wiJGlkXCI6XCIzMThcIixcIlRvcFwiOjAuMCxcIkxlZnRcIjowLjAsXCJSaWdodFwiOjAuMCxcIkJvdHRvbVwiOjAuMH0sXCJQYWRkaW5nXCI6e1wiJGlkXCI6XCIzMTlcIixcIlRvcFwiOjAuMCxcIkxlZnRcIjowLjAsXCJSaWdodFwiOjAuMCxcIkJvdHRvbVwiOjAuMH0sXCJCYWNrZ3JvdW5kXCI6e1wiJHJlZlwiOlwiMTEyXCJ9LFwiSXNWaXNpYmxlXCI6dHJ1ZSxcIldpZHRoXCI6MC4wLFwiSGVpZ2h0XCI6MC4wLFwiQm9yZGVyU3R5bGVcIjp7XCIkaWRcIjpcIjMyMFwiLFwiTGluZUNvbG9yXCI6bnVsbCxcIkxpbmVXZWlnaHRcIjowLjAsXCJMaW5lVHlwZVwiOjB9fSxcIkRhdGVGb3JtYXRcIjp7XCIkaWRcIjpcIjMyMVwiLFwiRm9ybWF0U3RyaW5nXCI6XCJNTU0gZCwgeXl5eV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e1wiJGlkXCI6XCIzMjJcIixcIlNoYXBlXCI6MSxcIkNvbm5lY3Rvck1hcmdpblwiOntcIiRpZFwiOlwiMzIzXCIsXCJUb3BcIjowLjAsXCJMZWZ0XCI6Mi4wLFwiUmlnaHRcIjoyLjAsXCJCb3R0b21cIjowLjB9LFwiQ29ubmVjdG9yU3R5bGVcIjp7XCIkaWRcIjpcIjMyNFwiLFwiTGluZUNvbG9yXCI6e1wiJGlkXCI6XCIzMjVcIixcIiR0eXBlXCI6XCJOTFJFLkNvbW1vbi5Eb20uU29saWRDb2xvckJydXNoLCBOTFJFLkNvbW1vblwiLFwiQ29sb3JcIjp7XCIkaWRcIjpcIjMyNlwiLFwiQVwiOjEyNyxcIlJcIjoxOTEsXCJHXCI6MTkxLFwiQlwiOjE5MX19LFwiTGluZVdlaWdodFwiOjAuOCxcIkxpbmVUeXBlXCI6MH0sXCJJc0JlbG93VGltZWJhbmRcIjpmYWxzZSxcIkhpZGVEYXRlXCI6ZmFsc2UsXCJTaGFwZVNpemVcIjoxLFwiU3BhY2luZ1wiOjEuMCxcIlBhZGRpbmdcIjp7XCIkaWRcIjpcIjMyN1wiLFwiVG9wXCI6Ny4wLFwiTGVmdFwiOjMuMCxcIlJpZ2h0XCI6MC4wLFwiQm90dG9tXCI6Mi4wfSxcIlBvc2l0aW9uXCI6e1wiJGlkXCI6XCIzMjhcIixcIlJhdGlvXCI6MC4wLFwiSXNDdXN0b21cIjpmYWxzZX0sXCJQb3NpdGlvbk9uVGFza1wiOjAsXCJTaGFwZVN0eWxlXCI6e1wiJGlkXCI6XCIzMjlcIixcIk1hcmdpblwiOntcIiRpZFwiOlwiMzMwXCIsXCJUb3BcIjo1LjAsXCJMZWZ0XCI6MC4wLFwiUmlnaHRcIjowLjAsXCJCb3R0b21cIjowLjB9LFwiUGFkZGluZ1wiOntcIiRpZFwiOlwiMzMxXCIsXCJUb3BcIjowLjAsXCJMZWZ0XCI6MC4wLFwiUmlnaHRcIjowLjAsXCJCb3R0b21cIjowLjB9LFwiQmFja2dyb3VuZFwiOntcIiRpZFwiOlwiMzMyXCIsXCJDb2xvclwiOntcIiRpZFwiOlwiMzMzXCIsXCJBXCI6MjU1LFwiUlwiOjE5MSxcIkdcIjoxOTEsXCJCXCI6MTkxfX0sXCJJc1Zpc2libGVcIjp0cnVlLFwiV2lkdGhcIjoxOC4wLFwiSGVpZ2h0XCI6MjAuMCxcIkJvcmRlclN0eWxlXCI6e1wiJGlkXCI6XCIzMzRcIixcIkxpbmVDb2xvclwiOntcIiRyZWZcIjpcIjk3XCJ9LFwiTGluZVdlaWdodFwiOjAuMCxcIkxpbmVUeXBlXCI6MH19LFwiVGl0bGVTdHlsZVwiOntcIiRpZFwiOlwiMzM1XCIsXCJGb250U2V0dGluZ3NcIjp7XCIkaWRcIjpcIjMzNlwiLFwiRm9udFNpemVcIjoxMSxcIkZvbnROYW1lXCI6XCJDYWxpYnJpXCIsXCJJc0JvbGRcIjp0cnVlLFwiSXNJdGFsaWNcIjpmYWxzZSxcIklzVW5kZXJsaW5lZFwiOmZhbHNlfSxcIkF1dG9TaXplXCI6MCxcIkZvcmVncm91bmRcIjp7XCIkaWRcIjpcIjMzN1wiLFwiQ29sb3JcIjp7XCIkaWRcIjpcIjMzOFwiLFwiQVwiOjI1NSxcIlJcIjowLFwiR1wiOjAsXCJCXCI6MH19LFwiQmFja2dyb3VuZEZpbGxUeXBlXCI6MCxcIk1heFdpZHRoXCI6MjAwLjAsXCJNYXhIZWlnaHRcIjpcIkluZmluaXR5XCIsXCJTbWFydEZvcmVncm91bmRJc0FjdGl2ZVwiOmZhbHNlLFwiSG9yaXpvbnRhbEFsaWdubWVudFwiOjEsXCJWZXJ0aWNhbEFsaWdubWVudFwiOjAsXCJTbWFydEZvcmVncm91bmRcIjpudWxsLFwiTWFyZ2luXCI6e1wiJGlkXCI6XCIzMzlcIixcIlRvcFwiOjAuMCxcIkxlZnRcIjowLjAsXCJSaWdodFwiOjAuMCxcIkJvdHRvbVwiOjAuMH0sXCJQYWRkaW5nXCI6e1wiJGlkXCI6XCIzNDBcIixcIlRvcFwiOjAuMCxcIkxlZnRcIjowLjAsXCJSaWdodFwiOjAuMCxcIkJvdHRvbVwiOjAuMH0sXCJCYWNrZ3JvdW5kXCI6e1wiJHJlZlwiOlwiMTA1XCJ9LFwiSXNWaXNpYmxlXCI6dHJ1ZSxcIldpZHRoXCI6MC4wLFwiSGVpZ2h0XCI6MC4wLFwiQm9yZGVyU3R5bGVcIjp7XCIkaWRcIjpcIjM0MVwiLFwiTGluZUNvbG9yXCI6bnVsbCxcIkxpbmVXZWlnaHRcIjowLjAsXCJMaW5lVHlwZVwiOjB9fSxcIkRhdGVTdHlsZVwiOntcIiRpZFwiOlwiMzQyXCIsXCJGb250U2V0dGluZ3NcIjp7XCIkaWRcIjpcIjM0M1wiLFwiRm9udFNpemVcIjoxMCxcIkZvbnROYW1lXCI6XCJDYWxpYnJpXCIsXCJJc0JvbGRcIjpmYWxzZSxcIklzSXRhbGljXCI6ZmFsc2UsXCJJc1VuZGVybGluZWRcIjpmYWxzZX0sXCJBdXRvU2l6ZVwiOjAsXCJGb3JlZ3JvdW5kXCI6e1wiJGlkXCI6XCIzNDRcIixcIkNvbG9yXCI6e1wiJGlkXCI6XCIzNDVcIixcIkFcIjoyNTUsXCJSXCI6OTEsXCJHXCI6MTU1LFwiQlwiOjIxM319LFwiQmFja2dyb3VuZEZpbGxUeXBlXCI6MCxcIk1heFdpZHRoXCI6MjAwLjAsXCJNYXhIZWlnaHRcIjpcIkluZmluaXR5XCIsXCJTbWFydEZvcmVncm91bmRJc0FjdGl2ZVwiOmZhbHNlLFwiSG9yaXpvbnRhbEFsaWdubWVudFwiOjEsXCJWZXJ0aWNhbEFsaWdubWVudFwiOjAsXCJTbWFydEZvcmVncm91bmRcIjpudWxsLFwiTWFyZ2luXCI6e1wiJGlkXCI6XCIzNDZcIixcIlRvcFwiOjAuMCxcIkxlZnRcIjowLjAsXCJSaWdodFwiOjAuMCxcIkJvdHRvbVwiOjAuMH0sXCJQYWRkaW5nXCI6e1wiJGlkXCI6XCIzNDdcIixcIlRvcFwiOjAuMCxcIkxlZnRcIjowLjAsXCJSaWdodFwiOjAuMCxcIkJvdHRvbVwiOjAuMH0sXCJCYWNrZ3JvdW5kXCI6e1wiJHJlZlwiOlwiMTEyXCJ9LFwiSXNWaXNpYmxlXCI6dHJ1ZSxcIldpZHRoXCI6MC4wLFwiSGVpZ2h0XCI6MC4wLFwiQm9yZGVyU3R5bGVcIjp7XCIkaWRcIjpcIjM0OFwiLFwiTGluZUNvbG9yXCI6bnVsbCxcIkxpbmVXZWlnaHRcIjowLjAsXCJMaW5lVHlwZVwiOjB9fSxcIkRhdGVGb3JtYXRcIjp7XCIkaWRcIjpcIjM0OVwiLFwiRm9ybWF0U3RyaW5nXCI6XCJNTU0gZCwgeXl5eV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e1wiJGlkXCI6XCIzNTBcIixcIlNoYXBlXCI6MSxcIkNvbm5lY3Rvck1hcmdpblwiOntcIiRpZFwiOlwiMzUxXCIsXCJUb3BcIjowLjAsXCJMZWZ0XCI6Mi4wLFwiUmlnaHRcIjoyLjAsXCJCb3R0b21cIjowLjB9LFwiQ29ubmVjdG9yU3R5bGVcIjp7XCIkaWRcIjpcIjM1MlwiLFwiTGluZUNvbG9yXCI6e1wiJGlkXCI6XCIzNTNcIixcIiR0eXBlXCI6XCJOTFJFLkNvbW1vbi5Eb20uU29saWRDb2xvckJydXNoLCBOTFJFLkNvbW1vblwiLFwiQ29sb3JcIjp7XCIkaWRcIjpcIjM1NFwiLFwiQVwiOjEyNyxcIlJcIjoxOTEsXCJHXCI6MTkxLFwiQlwiOjE5MX19LFwiTGluZVdlaWdodFwiOjAuOCxcIkxpbmVUeXBlXCI6MH0sXCJJc0JlbG93VGltZWJhbmRcIjpmYWxzZSxcIkhpZGVEYXRlXCI6ZmFsc2UsXCJTaGFwZVNpemVcIjoxLFwiU3BhY2luZ1wiOjEuMCxcIlBhZGRpbmdcIjp7XCIkaWRcIjpcIjM1NVwiLFwiVG9wXCI6Ny4wLFwiTGVmdFwiOjMuMCxcIlJpZ2h0XCI6MC4wLFwiQm90dG9tXCI6Mi4wfSxcIlBvc2l0aW9uXCI6e1wiJGlkXCI6XCIzNTZcIixcIlJhdGlvXCI6MC4wLFwiSXNDdXN0b21cIjpmYWxzZX0sXCJQb3NpdGlvbk9uVGFza1wiOjAsXCJTaGFwZVN0eWxlXCI6e1wiJGlkXCI6XCIzNTdcIixcIk1hcmdpblwiOntcIiRpZFwiOlwiMzU4XCIsXCJUb3BcIjo1LjAsXCJMZWZ0XCI6MC4wLFwiUmlnaHRcIjowLjAsXCJCb3R0b21cIjowLjB9LFwiUGFkZGluZ1wiOntcIiRpZFwiOlwiMzU5XCIsXCJUb3BcIjowLjAsXCJMZWZ0XCI6MC4wLFwiUmlnaHRcIjowLjAsXCJCb3R0b21cIjowLjB9LFwiQmFja2dyb3VuZFwiOntcIiRpZFwiOlwiMzYwXCIsXCJDb2xvclwiOntcIiRpZFwiOlwiMzYxXCIsXCJBXCI6MjU1LFwiUlwiOjE5MSxcIkdcIjoxOTEsXCJCXCI6MTkxfX0sXCJJc1Zpc2libGVcIjp0cnVlLFwiV2lkdGhcIjoxOC4wLFwiSGVpZ2h0XCI6MjAuMCxcIkJvcmRlclN0eWxlXCI6e1wiJGlkXCI6XCIzNjJcIixcIkxpbmVDb2xvclwiOntcIiRyZWZcIjpcIjk3XCJ9LFwiTGluZVdlaWdodFwiOjAuMCxcIkxpbmVUeXBlXCI6MH19LFwiVGl0bGVTdHlsZVwiOntcIiRpZFwiOlwiMzYzXCIsXCJGb250U2V0dGluZ3NcIjp7XCIkaWRcIjpcIjM2NFwiLFwiRm9udFNpemVcIjoxMSxcIkZvbnROYW1lXCI6XCJDYWxpYnJpXCIsXCJJc0JvbGRcIjp0cnVlLFwiSXNJdGFsaWNcIjpmYWxzZSxcIklzVW5kZXJsaW5lZFwiOmZhbHNlfSxcIkF1dG9TaXplXCI6MCxcIkZvcmVncm91bmRcIjp7XCIkaWRcIjpcIjM2NVwiLFwiQ29sb3JcIjp7XCIkaWRcIjpcIjM2NlwiLFwiQVwiOjI1NSxcIlJcIjowLFwiR1wiOjAsXCJCXCI6MH19LFwiQmFja2dyb3VuZEZpbGxUeXBlXCI6MCxcIk1heFdpZHRoXCI6MjAwLjAsXCJNYXhIZWlnaHRcIjpcIkluZmluaXR5XCIsXCJTbWFydEZvcmVncm91bmRJc0FjdGl2ZVwiOmZhbHNlLFwiSG9yaXpvbnRhbEFsaWdubWVudFwiOjEsXCJWZXJ0aWNhbEFsaWdubWVudFwiOjAsXCJTbWFydEZvcmVncm91bmRcIjpudWxsLFwiTWFyZ2luXCI6e1wiJGlkXCI6XCIzNjdcIixcIlRvcFwiOjAuMCxcIkxlZnRcIjowLjAsXCJSaWdodFwiOjAuMCxcIkJvdHRvbVwiOjAuMH0sXCJQYWRkaW5nXCI6e1wiJGlkXCI6XCIzNjhcIixcIlRvcFwiOjAuMCxcIkxlZnRcIjowLjAsXCJSaWdodFwiOjAuMCxcIkJvdHRvbVwiOjAuMH0sXCJCYWNrZ3JvdW5kXCI6e1wiJHJlZlwiOlwiMTA1XCJ9LFwiSXNWaXNpYmxlXCI6dHJ1ZSxcIldpZHRoXCI6MC4wLFwiSGVpZ2h0XCI6MC4wLFwiQm9yZGVyU3R5bGVcIjp7XCIkaWRcIjpcIjM2OVwiLFwiTGluZUNvbG9yXCI6bnVsbCxcIkxpbmVXZWlnaHRcIjowLjAsXCJMaW5lVHlwZVwiOjB9fSxcIkRhdGVTdHlsZVwiOntcIiRpZFwiOlwiMzcwXCIsXCJGb250U2V0dGluZ3NcIjp7XCIkaWRcIjpcIjM3MVwiLFwiRm9udFNpemVcIjoxMCxcIkZvbnROYW1lXCI6XCJDYWxpYnJpXCIsXCJJc0JvbGRcIjpmYWxzZSxcIklzSXRhbGljXCI6ZmFsc2UsXCJJc1VuZGVybGluZWRcIjpmYWxzZX0sXCJBdXRvU2l6ZVwiOjAsXCJGb3JlZ3JvdW5kXCI6e1wiJGlkXCI6XCIzNzJcIixcIkNvbG9yXCI6e1wiJGlkXCI6XCIzNzNcIixcIkFcIjoyNTUsXCJSXCI6OTEsXCJHXCI6MTU1LFwiQlwiOjIxM319LFwiQmFja2dyb3VuZEZpbGxUeXBlXCI6MCxcIk1heFdpZHRoXCI6MjAwLjAsXCJNYXhIZWlnaHRcIjpcIkluZmluaXR5XCIsXCJTbWFydEZvcmVncm91bmRJc0FjdGl2ZVwiOmZhbHNlLFwiSG9yaXpvbnRhbEFsaWdubWVudFwiOjEsXCJWZXJ0aWNhbEFsaWdubWVudFwiOjAsXCJTbWFydEZvcmVncm91bmRcIjpudWxsLFwiTWFyZ2luXCI6e1wiJGlkXCI6XCIzNzRcIixcIlRvcFwiOjAuMCxcIkxlZnRcIjowLjAsXCJSaWdodFwiOjAuMCxcIkJvdHRvbVwiOjAuMH0sXCJQYWRkaW5nXCI6e1wiJGlkXCI6XCIzNzVcIixcIlRvcFwiOjAuMCxcIkxlZnRcIjowLjAsXCJSaWdodFwiOjAuMCxcIkJvdHRvbVwiOjAuMH0sXCJCYWNrZ3JvdW5kXCI6e1wiJHJlZlwiOlwiMTEyXCJ9LFwiSXNWaXNpYmxlXCI6dHJ1ZSxcIldpZHRoXCI6MC4wLFwiSGVpZ2h0XCI6MC4wLFwiQm9yZGVyU3R5bGVcIjp7XCIkaWRcIjpcIjM3NlwiLFwiTGluZUNvbG9yXCI6bnVsbCxcIkxpbmVXZWlnaHRcIjowLjAsXCJMaW5lVHlwZVwiOjB9fSxcIkRhdGVGb3JtYXRcIjp7XCIkaWRcIjpcIjM3N1wiLFwiRm9ybWF0U3RyaW5nXCI6XCJNTU0gZCwgeXl5eV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0se1wiJGlkXCI6XCIzNzhcIixcIlNoYXBlXCI6MSxcIkNvbm5lY3Rvck1hcmdpblwiOntcIiRpZFwiOlwiMzc5XCIsXCJUb3BcIjowLjAsXCJMZWZ0XCI6Mi4wLFwiUmlnaHRcIjoyLjAsXCJCb3R0b21cIjowLjB9LFwiQ29ubmVjdG9yU3R5bGVcIjp7XCIkaWRcIjpcIjM4MFwiLFwiTGluZUNvbG9yXCI6e1wiJGlkXCI6XCIzODFcIixcIiR0eXBlXCI6XCJOTFJFLkNvbW1vbi5Eb20uU29saWRDb2xvckJydXNoLCBOTFJFLkNvbW1vblwiLFwiQ29sb3JcIjp7XCIkaWRcIjpcIjM4MlwiLFwiQVwiOjEyNyxcIlJcIjoxOTEsXCJHXCI6MTkxLFwiQlwiOjE5MX19LFwiTGluZVdlaWdodFwiOjAuOCxcIkxpbmVUeXBlXCI6MH0sXCJJc0JlbG93VGltZWJhbmRcIjpmYWxzZSxcIkhpZGVEYXRlXCI6ZmFsc2UsXCJTaGFwZVNpemVcIjoxLFwiU3BhY2luZ1wiOjEuMCxcIlBhZGRpbmdcIjp7XCIkaWRcIjpcIjM4M1wiLFwiVG9wXCI6Ny4wLFwiTGVmdFwiOjMuMCxcIlJpZ2h0XCI6MC4wLFwiQm90dG9tXCI6Mi4wfSxcIlBvc2l0aW9uXCI6e1wiJGlkXCI6XCIzODRcIixcIlJhdGlvXCI6MC4wLFwiSXNDdXN0b21cIjpmYWxzZX0sXCJQb3NpdGlvbk9uVGFza1wiOjAsXCJTaGFwZVN0eWxlXCI6e1wiJGlkXCI6XCIzODVcIixcIk1hcmdpblwiOntcIiRpZFwiOlwiMzg2XCIsXCJUb3BcIjo1LjAsXCJMZWZ0XCI6MC4wLFwiUmlnaHRcIjowLjAsXCJCb3R0b21cIjowLjB9LFwiUGFkZGluZ1wiOntcIiRpZFwiOlwiMzg3XCIsXCJUb3BcIjowLjAsXCJMZWZ0XCI6MC4wLFwiUmlnaHRcIjowLjAsXCJCb3R0b21cIjowLjB9LFwiQmFja2dyb3VuZFwiOntcIiRpZFwiOlwiMzg4XCIsXCJDb2xvclwiOntcIiRpZFwiOlwiMzg5XCIsXCJBXCI6MjU1LFwiUlwiOjE5MSxcIkdcIjoxOTEsXCJCXCI6MTkxfX0sXCJJc1Zpc2libGVcIjp0cnVlLFwiV2lkdGhcIjoxOC4wLFwiSGVpZ2h0XCI6MjAuMCxcIkJvcmRlclN0eWxlXCI6e1wiJGlkXCI6XCIzOTBcIixcIkxpbmVDb2xvclwiOntcIiRyZWZcIjpcIjk3XCJ9LFwiTGluZVdlaWdodFwiOjAuMCxcIkxpbmVUeXBlXCI6MH19LFwiVGl0bGVTdHlsZVwiOntcIiRpZFwiOlwiMzkxXCIsXCJGb250U2V0dGluZ3NcIjp7XCIkaWRcIjpcIjM5MlwiLFwiRm9udFNpemVcIjoxMSxcIkZvbnROYW1lXCI6XCJDYWxpYnJpXCIsXCJJc0JvbGRcIjp0cnVlLFwiSXNJdGFsaWNcIjpmYWxzZSxcIklzVW5kZXJsaW5lZFwiOmZhbHNlfSxcIkF1dG9TaXplXCI6MCxcIkZvcmVncm91bmRcIjp7XCIkaWRcIjpcIjM5M1wiLFwiQ29sb3JcIjp7XCIkaWRcIjpcIjM5NFwiLFwiQVwiOjI1NSxcIlJcIjowLFwiR1wiOjAsXCJCXCI6MH19LFwiQmFja2dyb3VuZEZpbGxUeXBlXCI6MCxcIk1heFdpZHRoXCI6MjAwLjAsXCJNYXhIZWlnaHRcIjpcIkluZmluaXR5XCIsXCJTbWFydEZvcmVncm91bmRJc0FjdGl2ZVwiOmZhbHNlLFwiSG9yaXpvbnRhbEFsaWdubWVudFwiOjEsXCJWZXJ0aWNhbEFsaWdubWVudFwiOjAsXCJTbWFydEZvcmVncm91bmRcIjpudWxsLFwiTWFyZ2luXCI6e1wiJGlkXCI6XCIzOTVcIixcIlRvcFwiOjAuMCxcIkxlZnRcIjowLjAsXCJSaWdodFwiOjAuMCxcIkJvdHRvbVwiOjAuMH0sXCJQYWRkaW5nXCI6e1wiJGlkXCI6XCIzOTZcIixcIlRvcFwiOjAuMCxcIkxlZnRcIjowLjAsXCJSaWdodFwiOjAuMCxcIkJvdHRvbVwiOjAuMH0sXCJCYWNrZ3JvdW5kXCI6e1wiJHJlZlwiOlwiMTA1XCJ9LFwiSXNWaXNpYmxlXCI6dHJ1ZSxcIldpZHRoXCI6MC4wLFwiSGVpZ2h0XCI6MC4wLFwiQm9yZGVyU3R5bGVcIjp7XCIkaWRcIjpcIjM5N1wiLFwiTGluZUNvbG9yXCI6bnVsbCxcIkxpbmVXZWlnaHRcIjowLjAsXCJMaW5lVHlwZVwiOjB9fSxcIkRhdGVTdHlsZVwiOntcIiRpZFwiOlwiMzk4XCIsXCJGb250U2V0dGluZ3NcIjp7XCIkaWRcIjpcIjM5OVwiLFwiRm9udFNpemVcIjoxMCxcIkZvbnROYW1lXCI6XCJDYWxpYnJpXCIsXCJJc0JvbGRcIjpmYWxzZSxcIklzSXRhbGljXCI6ZmFsc2UsXCJJc1VuZGVybGluZWRcIjpmYWxzZX0sXCJBdXRvU2l6ZVwiOjAsXCJGb3JlZ3JvdW5kXCI6e1wiJGlkXCI6XCI0MDBcIixcIkNvbG9yXCI6e1wiJGlkXCI6XCI0MDFcIixcIkFcIjoyNTUsXCJSXCI6OTEsXCJHXCI6MTU1LFwiQlwiOjIxM319LFwiQmFja2dyb3VuZEZpbGxUeXBlXCI6MCxcIk1heFdpZHRoXCI6MjAwLjAsXCJNYXhIZWlnaHRcIjpcIkluZmluaXR5XCIsXCJTbWFydEZvcmVncm91bmRJc0FjdGl2ZVwiOmZhbHNlLFwiSG9yaXpvbnRhbEFsaWdubWVudFwiOjEsXCJWZXJ0aWNhbEFsaWdubWVudFwiOjAsXCJTbWFydEZvcmVncm91bmRcIjpudWxsLFwiTWFyZ2luXCI6e1wiJGlkXCI6XCI0MDJcIixcIlRvcFwiOjAuMCxcIkxlZnRcIjowLjAsXCJSaWdodFwiOjAuMCxcIkJvdHRvbVwiOjAuMH0sXCJQYWRkaW5nXCI6e1wiJGlkXCI6XCI0MDNcIixcIlRvcFwiOjAuMCxcIkxlZnRcIjowLjAsXCJSaWdodFwiOjAuMCxcIkJvdHRvbVwiOjAuMH0sXCJCYWNrZ3JvdW5kXCI6e1wiJHJlZlwiOlwiMTEyXCJ9LFwiSXNWaXNpYmxlXCI6dHJ1ZSxcIldpZHRoXCI6MC4wLFwiSGVpZ2h0XCI6MC4wLFwiQm9yZGVyU3R5bGVcIjp7XCIkaWRcIjpcIjQwNFwiLFwiTGluZUNvbG9yXCI6bnVsbCxcIkxpbmVXZWlnaHRcIjowLjAsXCJMaW5lVHlwZVwiOjB9fSxcIkRhdGVGb3JtYXRcIjp7XCIkaWRcIjpcIjQwNVwiLFwiRm9ybWF0U3RyaW5nXCI6XCJNTU0gZCwgeXl5eVwiLFwiU2VwYXJhdG9yXCI6XCIvXCIsXCJVc2VJbnRlcm5hdGlvbmFsRGF0ZUZvcm1hdFwiOmZhbHNlLFwiRGF0ZUlzVmlzaWJsZVwiOnRydWUsXCJUaW1lSXNWaXNpYmxlXCI6ZmFsc2UsXCJIb3VyRGlnaXRzXCI6MSxcIkFtUG1EZXNpZ25hdG9yXCI6MixcIlRyaW0wME1pbnV0ZXNcIjpmYWxzZSxcIkxhc3RLbm93blZpc2liaWxpdHlTdGF0ZVwiOm51bGx9LFwiSXNWaXNpYmxlXCI6dHJ1ZX1dLFwiQ3VzdG9tVGFza1N0eWxlTGlzdFwiOlt7XCIkaWRcIjpcIjQwNlwiLFwiU2hhcGVcIjowLFwiU2hhcGVUaGlja25lc3NcIjoxLFwiRHVyYXRpb25Gb3JtYXRcIjowLFwiUGVyY2VudGFnZUNvbXBsZXRlU3R5bGVcIjp7XCIkaWRcIjpcIjQwN1wiLFwiRm9udFNldHRpbmdzXCI6e1wiJGlkXCI6XCI0MDhcIixcIkZvbnRTaXplXCI6MTAsXCJGb250TmFtZVwiOlwiQ2FsaWJyaVwiLFwiSXNCb2xkXCI6ZmFsc2UsXCJJc0l0YWxpY1wiOmZhbHNlLFwiSXNVbmRlcmxpbmVkXCI6ZmFsc2V9LFwiQXV0b1NpemVcIjowLFwiRm9yZWdyb3VuZFwiOntcIiRpZFwiOlwiNDA5XCIsXCJDb2xvclwiOntcIiRpZFwiOlwiNDEwXCIsXCJBXCI6MjU1LFwiUlwiOjIzOCxcIkdcIjoyMzYsXCJCXCI6MjI1fX0sXCJCYWNrZ3JvdW5kRmlsbFR5cGVcIjowLFwiTWF4V2lkdGhcIjoyMDAuMCxcIk1heEhlaWdodFwiOlwiSW5maW5pdHlcIixcIlNtYXJ0Rm9yZWdyb3VuZElzQWN0aXZlXCI6ZmFsc2UsXCJIb3Jpem9udGFsQWxpZ25tZW50XCI6MSxcIlZlcnRpY2FsQWxpZ25tZW50XCI6MCxcIlNtYXJ0Rm9yZWdyb3VuZFwiOm51bGwsXCJNYXJnaW5cIjp7XCIkaWRcIjpcIjQxMVwiLFwiVG9wXCI6MC4wLFwiTGVmdFwiOjAuMCxcIlJpZ2h0XCI6MC4wLFwiQm90dG9tXCI6MC4wfSxcIlBhZGRpbmdcIjp7XCIkaWRcIjpcIjQxMlwiLFwiVG9wXCI6MC4wLFwiTGVmdFwiOjAuMCxcIlJpZ2h0XCI6MC4wLFwiQm90dG9tXCI6MC4wfSxcIkJhY2tncm91bmRcIjp7XCIkcmVmXCI6XCIxMjFcIn0sXCJJc1Zpc2libGVcIjp0cnVlLFwiV2lkdGhcIjowLjAsXCJIZWlnaHRcIjowLjAsXCJCb3JkZXJTdHlsZVwiOntcIiRpZFwiOlwiNDEzXCIsXCJMaW5lQ29sb3JcIjpudWxsLFwiTGluZVdlaWdodFwiOjAuMCxcIkxpbmVUeXBlXCI6MH19LFwiRHVyYXRpb25TdHlsZVwiOntcIiRpZFwiOlwiNDE0XCIsXCJGb250U2V0dGluZ3NcIjp7XCIkaWRcIjpcIjQxNVwiLFwiRm9udFNpemVcIjoxMCxcIkZvbnROYW1lXCI6XCJDYWxpYnJpXCIsXCJJc0JvbGRcIjpmYWxzZSxcIklzSXRhbGljXCI6ZmFsc2UsXCJJc1VuZGVybGluZWRcIjpmYWxzZX0sXCJBdXRvU2l6ZVwiOjAsXCJGb3JlZ3JvdW5kXCI6e1wiJGlkXCI6XCI0MTZcIixcIkNvbG9yXCI6e1wiJHJlZlwiOlwiMTI1XCJ9fSxcIkJhY2tncm91bmRGaWxsVHlwZVwiOjAsXCJNYXhXaWR0aFwiOjIwMC4wLFwiTWF4SGVpZ2h0XCI6XCJJbmZpbml0eVwiLFwiU21hcnRGb3JlZ3JvdW5kSXNBY3RpdmVcIjpmYWxzZSxcIkhvcml6b250YWxBbGlnbm1lbnRcIjowLFwiVmVydGljYWxBbGlnbm1lbnRcIjowLFwiU21hcnRGb3JlZ3JvdW5kXCI6bnVsbCxcIk1hcmdpblwiOntcIiRpZFwiOlwiNDE3XCIsXCJUb3BcIjowLjAsXCJMZWZ0XCI6MC4wLFwiUmlnaHRcIjowLjAsXCJCb3R0b21cIjowLjB9LFwiUGFkZGluZ1wiOntcIiRpZFwiOlwiNDE4XCIsXCJUb3BcIjowLjAsXCJMZWZ0XCI6MC4wLFwiUmlnaHRcIjowLjAsXCJCb3R0b21cIjowLjB9LFwiQmFja2dyb3VuZFwiOntcIiRyZWZcIjpcIjEyOFwifSxcIklzVmlzaWJsZVwiOnRydWUsXCJXaWR0aFwiOjAuMCxcIkhlaWdodFwiOjAuMCxcIkJvcmRlclN0eWxlXCI6e1wiJGlkXCI6XCI0MTlcIixcIkxpbmVDb2xvclwiOm51bGwsXCJMaW5lV2VpZ2h0XCI6MC4wLFwiTGluZVR5cGVcIjowfX0sXCJIb3Jpem9udGFsQ29ubmVjdG9yU3R5bGVcIjp7XCIkaWRcIjpcIjQyMFwiLFwiTGluZUNvbG9yXCI6e1wiJHJlZlwiOlwiMTMwXCJ9LFwiTGluZVdlaWdodFwiOjAuOCxcIkxpbmVUeXBlXCI6MH0sXCJWZXJ0aWNhbENvbm5lY3RvclN0eWxlXCI6e1wiJGlkXCI6XCI0MjFcIixcIkxpbmVDb2xvclwiOntcIiRyZWZcIjpcIjEzM1wifSxcIkxpbmVXZWlnaHRcIjowLjAsXCJMaW5lVHlwZVwiOjB9LFwiTWFyZ2luXCI6bnVsbCxcIlN0YXJ0RGF0ZVBvc2l0aW9uXCI6NCxcIkVuZERhdGVQb3NpdGlvblwiOjQsXCJUaXRsZVBvc2l0aW9uXCI6NSxcIkR1cmF0aW9uUG9zaXRpb25cIjo2LFwiUGVyY2VudGFnZUNvbXBsZXRlZFBvc2l0aW9uXCI6MixcIlNwYWNpbmdcIjo1LFwiSXNCZWxvd1RpbWViYW5kXCI6dHJ1ZSxcIlBlcmNlbnRhZ2VDb21wbGV0ZVNoYXBlT3BhY2l0eVwiOjM1LFwiR3JvdXBOYW1lXCI6bnVsbCxcIkF0dGFjaGVkTWlsZXN0b25lc1N0eWxlc1wiOltdLFwiU2hhcGVTdHlsZVwiOntcIiRpZFwiOlwiNDIyXCIsXCJNYXJnaW5cIjp7XCIkaWRcIjpcIjQyM1wiLFwiVG9wXCI6MC4wLFwiTGVmdFwiOjQuMCxcIlJpZ2h0XCI6NC4wLFwiQm90dG9tXCI6MC4wfSxcIlBhZGRpbmdcIjp7XCIkaWRcIjpcIjQyNFwiLFwiVG9wXCI6MC4wLFwiTGVmdFwiOjAuMCxcIlJpZ2h0XCI6MC4wLFwiQm90dG9tXCI6MC4wfSxcIkJhY2tncm91bmRcIjp7XCIkaWRcIjpcIjQyNVwiLFwiQ29sb3JcIjp7XCIkaWRcIjpcIjQyNlwiLFwiQVwiOjI1NSxcIlJcIjo5MSxcIkdcIjoxNTUsXCJCXCI6MjEzfX0sXCJJc1Zpc2libGVcIjp0cnVlLFwiV2lkdGhcIjowLjAsXCJIZWlnaHRcIjoxNi4wLFwiQm9yZGVyU3R5bGVcIjp7XCIkaWRcIjpcIjQyN1wiLFwiTGluZUNvbG9yXCI6e1wiJHJlZlwiOlwiMTQxXCJ9LFwiTGluZVdlaWdodFwiOjAuMCxcIkxpbmVUeXBlXCI6MH19LFwiVGl0bGVTdHlsZVwiOntcIiRpZFwiOlwiNDI4XCIsXCJGb250U2V0dGluZ3NcIjp7XCIkaWRcIjpcIjQyOVwiLFwiRm9udFNpemVcIjoxMixcIkZvbnROYW1lXCI6XCJDYWxpYnJpXCIsXCJJc0JvbGRcIjp0cnVlLFwiSXNJdGFsaWNcIjpmYWxzZSxcIklzVW5kZXJsaW5lZFwiOmZhbHNlfSxcIkF1dG9TaXplXCI6MCxcIkZvcmVncm91bmRcIjp7XCIkaWRcIjpcIjQzMFwiLFwiQ29sb3JcIjp7XCIkaWRcIjpcIjQzMVwiLFwiQVwiOjI1NSxcIlJcIjoxMTUsXCJHXCI6MTE1LFwiQlwiOjExNX19LFwiQmFja2dyb3VuZEZpbGxUeXBlXCI6MCxcIk1heFdpZHRoXCI6OTYwLjAsXCJNYXhIZWlnaHRcIjpcIkluZmluaXR5XCIsXCJTbWFydEZvcmVncm91bmRJc0FjdGl2ZVwiOmZhbHNlLFwiSG9yaXpvbnRhbEFsaWdubWVudFwiOjAsXCJWZXJ0aWNhbEFsaWdubWVudFwiOjAsXCJTbWFydEZvcmVncm91bmRcIjpudWxsLFwiTWFyZ2luXCI6e1wiJGlkXCI6XCI0MzJcIixcIlRvcFwiOjAuMCxcIkxlZnRcIjowLjAsXCJSaWdodFwiOjAuMCxcIkJvdHRvbVwiOjAuMH0sXCJQYWRkaW5nXCI6e1wiJGlkXCI6XCI0MzNcIixcIlRvcFwiOjAuMCxcIkxlZnRcIjowLjAsXCJSaWdodFwiOjAuMCxcIkJvdHRvbVwiOjAuMH0sXCJCYWNrZ3JvdW5kXCI6e1wiJHJlZlwiOlwiMTQ5XCJ9LFwiSXNWaXNpYmxlXCI6dHJ1ZSxcIldpZHRoXCI6MC4wLFwiSGVpZ2h0XCI6MC4wLFwiQm9yZGVyU3R5bGVcIjp7XCIkaWRcIjpcIjQzNFwiLFwiTGluZUNvbG9yXCI6bnVsbCxcIkxpbmVXZWlnaHRcIjowLjAsXCJMaW5lVHlwZVwiOjB9fSxcIkRhdGVTdHlsZVwiOntcIiRpZFwiOlwiNDM1XCIsXCJGb250U2V0dGluZ3NcIjp7XCIkaWRcIjpcIjQzNlwiLFwiRm9udFNpemVcIjoxMCxcIkZvbnROYW1lXCI6XCJDYWxpYnJpXCIsXCJJc0JvbGRcIjpmYWxzZSxcIklzSXRhbGljXCI6ZmFsc2UsXCJJc1VuZGVybGluZWRcIjpmYWxzZX0sXCJBdXRvU2l6ZVwiOjAsXCJGb3JlZ3JvdW5kXCI6e1wiJGlkXCI6XCI0MzdcIixcIkNvbG9yXCI6e1wiJGlkXCI6XCI0Mzh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QzOVwiLFwiVG9wXCI6MC4wLFwiTGVmdFwiOjAuMCxcIlJpZ2h0XCI6MC4wLFwiQm90dG9tXCI6MC4wfSxcIlBhZGRpbmdcIjp7XCIkaWRcIjpcIjQ0MFwiLFwiVG9wXCI6MC4wLFwiTGVmdFwiOjAuMCxcIlJpZ2h0XCI6MC4wLFwiQm90dG9tXCI6MC4wfSxcIkJhY2tncm91bmRcIjp7XCIkcmVmXCI6XCIxNTZcIn0sXCJJc1Zpc2libGVcIjp0cnVlLFwiV2lkdGhcIjowLjAsXCJIZWlnaHRcIjowLjAsXCJCb3JkZXJTdHlsZVwiOntcIiRpZFwiOlwiNDQxXCIsXCJMaW5lQ29sb3JcIjpudWxsLFwiTGluZVdlaWdodFwiOjAuMCxcIkxpbmVUeXBlXCI6MH19LFwiRGF0ZUZvcm1hdFwiOntcIiRpZFwiOlwiNDQy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7XCIkaWRcIjpcIjQ0M1wiLFwiU2hhcGVcIjowLFwiU2hhcGVUaGlja25lc3NcIjoxLFwiRHVyYXRpb25Gb3JtYXRcIjowLFwiUGVyY2VudGFnZUNvbXBsZXRlU3R5bGVcIjp7XCIkaWRcIjpcIjQ0NFwiLFwiRm9udFNldHRpbmdzXCI6e1wiJGlkXCI6XCI0NDVcIixcIkZvbnRTaXplXCI6MTAsXCJGb250TmFtZVwiOlwiQ2FsaWJyaVwiLFwiSXNCb2xkXCI6ZmFsc2UsXCJJc0l0YWxpY1wiOmZhbHNlLFwiSXNVbmRlcmxpbmVkXCI6ZmFsc2V9LFwiQXV0b1NpemVcIjowLFwiRm9yZWdyb3VuZFwiOntcIiRpZFwiOlwiNDQ2XCIsXCJDb2xvclwiOntcIiRpZFwiOlwiNDQ3XCIsXCJBXCI6MjU1LFwiUlwiOjIzOCxcIkdcIjoyMzYsXCJCXCI6MjI1fX0sXCJCYWNrZ3JvdW5kRmlsbFR5cGVcIjowLFwiTWF4V2lkdGhcIjoyMDAuMCxcIk1heEhlaWdodFwiOlwiSW5maW5pdHlcIixcIlNtYXJ0Rm9yZWdyb3VuZElzQWN0aXZlXCI6ZmFsc2UsXCJIb3Jpem9udGFsQWxpZ25tZW50XCI6MSxcIlZlcnRpY2FsQWxpZ25tZW50XCI6MCxcIlNtYXJ0Rm9yZWdyb3VuZFwiOm51bGwsXCJNYXJnaW5cIjp7XCIkaWRcIjpcIjQ0OFwiLFwiVG9wXCI6MC4wLFwiTGVmdFwiOjAuMCxcIlJpZ2h0XCI6MC4wLFwiQm90dG9tXCI6MC4wfSxcIlBhZGRpbmdcIjp7XCIkaWRcIjpcIjQ0OVwiLFwiVG9wXCI6MC4wLFwiTGVmdFwiOjAuMCxcIlJpZ2h0XCI6MC4wLFwiQm90dG9tXCI6MC4wfSxcIkJhY2tncm91bmRcIjp7XCIkcmVmXCI6XCIxMjFcIn0sXCJJc1Zpc2libGVcIjp0cnVlLFwiV2lkdGhcIjowLjAsXCJIZWlnaHRcIjowLjAsXCJCb3JkZXJTdHlsZVwiOntcIiRpZFwiOlwiNDUwXCIsXCJMaW5lQ29sb3JcIjpudWxsLFwiTGluZVdlaWdodFwiOjAuMCxcIkxpbmVUeXBlXCI6MH19LFwiRHVyYXRpb25TdHlsZVwiOntcIiRpZFwiOlwiNDUxXCIsXCJGb250U2V0dGluZ3NcIjp7XCIkaWRcIjpcIjQ1MlwiLFwiRm9udFNpemVcIjoxMCxcIkZvbnROYW1lXCI6XCJDYWxpYnJpXCIsXCJJc0JvbGRcIjpmYWxzZSxcIklzSXRhbGljXCI6ZmFsc2UsXCJJc1VuZGVybGluZWRcIjpmYWxzZX0sXCJBdXRvU2l6ZVwiOjAsXCJGb3JlZ3JvdW5kXCI6e1wiJGlkXCI6XCI0NTNcIixcIkNvbG9yXCI6e1wiJHJlZlwiOlwiMTI1XCJ9fSxcIkJhY2tncm91bmRGaWxsVHlwZVwiOjAsXCJNYXhXaWR0aFwiOjIwMC4wLFwiTWF4SGVpZ2h0XCI6XCJJbmZpbml0eVwiLFwiU21hcnRGb3JlZ3JvdW5kSXNBY3RpdmVcIjpmYWxzZSxcIkhvcml6b250YWxBbGlnbm1lbnRcIjowLFwiVmVydGljYWxBbGlnbm1lbnRcIjowLFwiU21hcnRGb3JlZ3JvdW5kXCI6bnVsbCxcIk1hcmdpblwiOntcIiRpZFwiOlwiNDU0XCIsXCJUb3BcIjowLjAsXCJMZWZ0XCI6MC4wLFwiUmlnaHRcIjowLjAsXCJCb3R0b21cIjowLjB9LFwiUGFkZGluZ1wiOntcIiRpZFwiOlwiNDU1XCIsXCJUb3BcIjowLjAsXCJMZWZ0XCI6MC4wLFwiUmlnaHRcIjowLjAsXCJCb3R0b21cIjowLjB9LFwiQmFja2dyb3VuZFwiOntcIiRyZWZcIjpcIjEyOFwifSxcIklzVmlzaWJsZVwiOnRydWUsXCJXaWR0aFwiOjAuMCxcIkhlaWdodFwiOjAuMCxcIkJvcmRlclN0eWxlXCI6e1wiJGlkXCI6XCI0NTZcIixcIkxpbmVDb2xvclwiOm51bGwsXCJMaW5lV2VpZ2h0XCI6MC4wLFwiTGluZVR5cGVcIjowfX0sXCJIb3Jpem9udGFsQ29ubmVjdG9yU3R5bGVcIjp7XCIkaWRcIjpcIjQ1N1wiLFwiTGluZUNvbG9yXCI6e1wiJHJlZlwiOlwiMTMwXCJ9LFwiTGluZVdlaWdodFwiOjAuOCxcIkxpbmVUeXBlXCI6MH0sXCJWZXJ0aWNhbENvbm5lY3RvclN0eWxlXCI6e1wiJGlkXCI6XCI0NThcIixcIkxpbmVDb2xvclwiOntcIiRyZWZcIjpcIjEzM1wifSxcIkxpbmVXZWlnaHRcIjowLjAsXCJMaW5lVHlwZVwiOjB9LFwiTWFyZ2luXCI6bnVsbCxcIlN0YXJ0RGF0ZVBvc2l0aW9uXCI6NCxcIkVuZERhdGVQb3NpdGlvblwiOjQsXCJUaXRsZVBvc2l0aW9uXCI6NSxcIkR1cmF0aW9uUG9zaXRpb25cIjo2LFwiUGVyY2VudGFnZUNvbXBsZXRlZFBvc2l0aW9uXCI6MixcIlNwYWNpbmdcIjo1LFwiSXNCZWxvd1RpbWViYW5kXCI6dHJ1ZSxcIlBlcmNlbnRhZ2VDb21wbGV0ZVNoYXBlT3BhY2l0eVwiOjM1LFwiR3JvdXBOYW1lXCI6bnVsbCxcIkF0dGFjaGVkTWlsZXN0b25lc1N0eWxlc1wiOltdLFwiU2hhcGVTdHlsZVwiOntcIiRpZFwiOlwiNDU5XCIsXCJNYXJnaW5cIjp7XCIkaWRcIjpcIjQ2MFwiLFwiVG9wXCI6MC4wLFwiTGVmdFwiOjQuMCxcIlJpZ2h0XCI6NC4wLFwiQm90dG9tXCI6MC4wfSxcIlBhZGRpbmdcIjp7XCIkaWRcIjpcIjQ2MVwiLFwiVG9wXCI6MC4wLFwiTGVmdFwiOjAuMCxcIlJpZ2h0XCI6MC4wLFwiQm90dG9tXCI6MC4wfSxcIkJhY2tncm91bmRcIjp7XCIkaWRcIjpcIjQ2MlwiLFwiQ29sb3JcIjp7XCIkaWRcIjpcIjQ2M1wiLFwiQVwiOjI1NSxcIlJcIjo5MSxcIkdcIjoxNTUsXCJCXCI6MjEzfX0sXCJJc1Zpc2libGVcIjp0cnVlLFwiV2lkdGhcIjowLjAsXCJIZWlnaHRcIjoxNi4wLFwiQm9yZGVyU3R5bGVcIjp7XCIkaWRcIjpcIjQ2NFwiLFwiTGluZUNvbG9yXCI6e1wiJHJlZlwiOlwiMTQxXCJ9LFwiTGluZVdlaWdodFwiOjAuMCxcIkxpbmVUeXBlXCI6MH19LFwiVGl0bGVTdHlsZVwiOntcIiRpZFwiOlwiNDY1XCIsXCJGb250U2V0dGluZ3NcIjp7XCIkaWRcIjpcIjQ2NlwiLFwiRm9udFNpemVcIjoxMixcIkZvbnROYW1lXCI6XCJDYWxpYnJpXCIsXCJJc0JvbGRcIjp0cnVlLFwiSXNJdGFsaWNcIjpmYWxzZSxcIklzVW5kZXJsaW5lZFwiOmZhbHNlfSxcIkF1dG9TaXplXCI6MCxcIkZvcmVncm91bmRcIjp7XCIkaWRcIjpcIjQ2N1wiLFwiQ29sb3JcIjp7XCIkaWRcIjpcIjQ2OFwiLFwiQVwiOjI1NSxcIlJcIjoxMTUsXCJHXCI6MTE1LFwiQlwiOjExNX19LFwiQmFja2dyb3VuZEZpbGxUeXBlXCI6MCxcIk1heFdpZHRoXCI6OTYwLjAsXCJNYXhIZWlnaHRcIjpcIkluZmluaXR5XCIsXCJTbWFydEZvcmVncm91bmRJc0FjdGl2ZVwiOmZhbHNlLFwiSG9yaXpvbnRhbEFsaWdubWVudFwiOjAsXCJWZXJ0aWNhbEFsaWdubWVudFwiOjAsXCJTbWFydEZvcmVncm91bmRcIjpudWxsLFwiTWFyZ2luXCI6e1wiJGlkXCI6XCI0NjlcIixcIlRvcFwiOjAuMCxcIkxlZnRcIjowLjAsXCJSaWdodFwiOjAuMCxcIkJvdHRvbVwiOjAuMH0sXCJQYWRkaW5nXCI6e1wiJGlkXCI6XCI0NzBcIixcIlRvcFwiOjAuMCxcIkxlZnRcIjowLjAsXCJSaWdodFwiOjAuMCxcIkJvdHRvbVwiOjAuMH0sXCJCYWNrZ3JvdW5kXCI6e1wiJHJlZlwiOlwiMTQ5XCJ9LFwiSXNWaXNpYmxlXCI6dHJ1ZSxcIldpZHRoXCI6MC4wLFwiSGVpZ2h0XCI6MC4wLFwiQm9yZGVyU3R5bGVcIjp7XCIkaWRcIjpcIjQ3MVwiLFwiTGluZUNvbG9yXCI6bnVsbCxcIkxpbmVXZWlnaHRcIjowLjAsXCJMaW5lVHlwZVwiOjB9fSxcIkRhdGVTdHlsZVwiOntcIiRpZFwiOlwiNDcyXCIsXCJGb250U2V0dGluZ3NcIjp7XCIkaWRcIjpcIjQ3M1wiLFwiRm9udFNpemVcIjoxMCxcIkZvbnROYW1lXCI6XCJDYWxpYnJpXCIsXCJJc0JvbGRcIjpmYWxzZSxcIklzSXRhbGljXCI6ZmFsc2UsXCJJc1VuZGVybGluZWRcIjpmYWxzZX0sXCJBdXRvU2l6ZVwiOjAsXCJGb3JlZ3JvdW5kXCI6e1wiJGlkXCI6XCI0NzRcIixcIkNvbG9yXCI6e1wiJGlkXCI6XCI0NzV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Q3NlwiLFwiVG9wXCI6MC4wLFwiTGVmdFwiOjAuMCxcIlJpZ2h0XCI6MC4wLFwiQm90dG9tXCI6MC4wfSxcIlBhZGRpbmdcIjp7XCIkaWRcIjpcIjQ3N1wiLFwiVG9wXCI6MC4wLFwiTGVmdFwiOjAuMCxcIlJpZ2h0XCI6MC4wLFwiQm90dG9tXCI6MC4wfSxcIkJhY2tncm91bmRcIjp7XCIkcmVmXCI6XCIxNTZcIn0sXCJJc1Zpc2libGVcIjp0cnVlLFwiV2lkdGhcIjowLjAsXCJIZWlnaHRcIjowLjAsXCJCb3JkZXJTdHlsZVwiOntcIiRpZFwiOlwiNDc4XCIsXCJMaW5lQ29sb3JcIjpudWxsLFwiTGluZVdlaWdodFwiOjAuMCxcIkxpbmVUeXBlXCI6MH19LFwiRGF0ZUZvcm1hdFwiOntcIiRpZFwiOlwiNDc5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7XCIkaWRcIjpcIjQ4MFwiLFwiU2hhcGVcIjowLFwiU2hhcGVUaGlja25lc3NcIjoxLFwiRHVyYXRpb25Gb3JtYXRcIjowLFwiUGVyY2VudGFnZUNvbXBsZXRlU3R5bGVcIjp7XCIkaWRcIjpcIjQ4MVwiLFwiRm9udFNldHRpbmdzXCI6e1wiJGlkXCI6XCI0ODJcIixcIkZvbnRTaXplXCI6MTAsXCJGb250TmFtZVwiOlwiQ2FsaWJyaVwiLFwiSXNCb2xkXCI6ZmFsc2UsXCJJc0l0YWxpY1wiOmZhbHNlLFwiSXNVbmRlcmxpbmVkXCI6ZmFsc2V9LFwiQXV0b1NpemVcIjowLFwiRm9yZWdyb3VuZFwiOntcIiRpZFwiOlwiNDgzXCIsXCJDb2xvclwiOntcIiRpZFwiOlwiNDg0XCIsXCJBXCI6MjU1LFwiUlwiOjIzOCxcIkdcIjoyMzYsXCJCXCI6MjI1fX0sXCJCYWNrZ3JvdW5kRmlsbFR5cGVcIjowLFwiTWF4V2lkdGhcIjoyMDAuMCxcIk1heEhlaWdodFwiOlwiSW5maW5pdHlcIixcIlNtYXJ0Rm9yZWdyb3VuZElzQWN0aXZlXCI6ZmFsc2UsXCJIb3Jpem9udGFsQWxpZ25tZW50XCI6MSxcIlZlcnRpY2FsQWxpZ25tZW50XCI6MCxcIlNtYXJ0Rm9yZWdyb3VuZFwiOm51bGwsXCJNYXJnaW5cIjp7XCIkaWRcIjpcIjQ4NVwiLFwiVG9wXCI6MC4wLFwiTGVmdFwiOjAuMCxcIlJpZ2h0XCI6MC4wLFwiQm90dG9tXCI6MC4wfSxcIlBhZGRpbmdcIjp7XCIkaWRcIjpcIjQ4NlwiLFwiVG9wXCI6MC4wLFwiTGVmdFwiOjAuMCxcIlJpZ2h0XCI6MC4wLFwiQm90dG9tXCI6MC4wfSxcIkJhY2tncm91bmRcIjp7XCIkcmVmXCI6XCIxMjFcIn0sXCJJc1Zpc2libGVcIjp0cnVlLFwiV2lkdGhcIjowLjAsXCJIZWlnaHRcIjowLjAsXCJCb3JkZXJTdHlsZVwiOntcIiRpZFwiOlwiNDg3XCIsXCJMaW5lQ29sb3JcIjpudWxsLFwiTGluZVdlaWdodFwiOjAuMCxcIkxpbmVUeXBlXCI6MH19LFwiRHVyYXRpb25TdHlsZVwiOntcIiRpZFwiOlwiNDg4XCIsXCJGb250U2V0dGluZ3NcIjp7XCIkaWRcIjpcIjQ4OVwiLFwiRm9udFNpemVcIjoxMCxcIkZvbnROYW1lXCI6XCJDYWxpYnJpXCIsXCJJc0JvbGRcIjpmYWxzZSxcIklzSXRhbGljXCI6ZmFsc2UsXCJJc1VuZGVybGluZWRcIjpmYWxzZX0sXCJBdXRvU2l6ZVwiOjAsXCJGb3JlZ3JvdW5kXCI6e1wiJGlkXCI6XCI0OTBcIixcIkNvbG9yXCI6e1wiJHJlZlwiOlwiMTI1XCJ9fSxcIkJhY2tncm91bmRGaWxsVHlwZVwiOjAsXCJNYXhXaWR0aFwiOjIwMC4wLFwiTWF4SGVpZ2h0XCI6XCJJbmZpbml0eVwiLFwiU21hcnRGb3JlZ3JvdW5kSXNBY3RpdmVcIjpmYWxzZSxcIkhvcml6b250YWxBbGlnbm1lbnRcIjowLFwiVmVydGljYWxBbGlnbm1lbnRcIjowLFwiU21hcnRGb3JlZ3JvdW5kXCI6bnVsbCxcIk1hcmdpblwiOntcIiRpZFwiOlwiNDkxXCIsXCJUb3BcIjowLjAsXCJMZWZ0XCI6MC4wLFwiUmlnaHRcIjowLjAsXCJCb3R0b21cIjowLjB9LFwiUGFkZGluZ1wiOntcIiRpZFwiOlwiNDkyXCIsXCJUb3BcIjowLjAsXCJMZWZ0XCI6MC4wLFwiUmlnaHRcIjowLjAsXCJCb3R0b21cIjowLjB9LFwiQmFja2dyb3VuZFwiOntcIiRyZWZcIjpcIjEyOFwifSxcIklzVmlzaWJsZVwiOnRydWUsXCJXaWR0aFwiOjAuMCxcIkhlaWdodFwiOjAuMCxcIkJvcmRlclN0eWxlXCI6e1wiJGlkXCI6XCI0OTNcIixcIkxpbmVDb2xvclwiOm51bGwsXCJMaW5lV2VpZ2h0XCI6MC4wLFwiTGluZVR5cGVcIjowfX0sXCJIb3Jpem9udGFsQ29ubmVjdG9yU3R5bGVcIjp7XCIkaWRcIjpcIjQ5NFwiLFwiTGluZUNvbG9yXCI6e1wiJHJlZlwiOlwiMTMwXCJ9LFwiTGluZVdlaWdodFwiOjAuOCxcIkxpbmVUeXBlXCI6MH0sXCJWZXJ0aWNhbENvbm5lY3RvclN0eWxlXCI6e1wiJGlkXCI6XCI0OTVcIixcIkxpbmVDb2xvclwiOntcIiRyZWZcIjpcIjEzM1wifSxcIkxpbmVXZWlnaHRcIjowLjAsXCJMaW5lVHlwZVwiOjB9LFwiTWFyZ2luXCI6bnVsbCxcIlN0YXJ0RGF0ZVBvc2l0aW9uXCI6NCxcIkVuZERhdGVQb3NpdGlvblwiOjQsXCJUaXRsZVBvc2l0aW9uXCI6NSxcIkR1cmF0aW9uUG9zaXRpb25cIjo2LFwiUGVyY2VudGFnZUNvbXBsZXRlZFBvc2l0aW9uXCI6MixcIlNwYWNpbmdcIjo1LFwiSXNCZWxvd1RpbWViYW5kXCI6dHJ1ZSxcIlBlcmNlbnRhZ2VDb21wbGV0ZVNoYXBlT3BhY2l0eVwiOjM1LFwiR3JvdXBOYW1lXCI6bnVsbCxcIkF0dGFjaGVkTWlsZXN0b25lc1N0eWxlc1wiOltdLFwiU2hhcGVTdHlsZVwiOntcIiRpZFwiOlwiNDk2XCIsXCJNYXJnaW5cIjp7XCIkaWRcIjpcIjQ5N1wiLFwiVG9wXCI6MC4wLFwiTGVmdFwiOjQuMCxcIlJpZ2h0XCI6NC4wLFwiQm90dG9tXCI6MC4wfSxcIlBhZGRpbmdcIjp7XCIkaWRcIjpcIjQ5OFwiLFwiVG9wXCI6MC4wLFwiTGVmdFwiOjAuMCxcIlJpZ2h0XCI6MC4wLFwiQm90dG9tXCI6MC4wfSxcIkJhY2tncm91bmRcIjp7XCIkaWRcIjpcIjQ5OVwiLFwiQ29sb3JcIjp7XCIkaWRcIjpcIjUwMFwiLFwiQVwiOjI1NSxcIlJcIjo5MSxcIkdcIjoxNTUsXCJCXCI6MjEzfX0sXCJJc1Zpc2libGVcIjp0cnVlLFwiV2lkdGhcIjowLjAsXCJIZWlnaHRcIjoxNi4wLFwiQm9yZGVyU3R5bGVcIjp7XCIkaWRcIjpcIjUwMVwiLFwiTGluZUNvbG9yXCI6e1wiJHJlZlwiOlwiMTQxXCJ9LFwiTGluZVdlaWdodFwiOjAuMCxcIkxpbmVUeXBlXCI6MH19LFwiVGl0bGVTdHlsZVwiOntcIiRpZFwiOlwiNTAyXCIsXCJGb250U2V0dGluZ3NcIjp7XCIkaWRcIjpcIjUwM1wiLFwiRm9udFNpemVcIjoxMixcIkZvbnROYW1lXCI6XCJDYWxpYnJpXCIsXCJJc0JvbGRcIjp0cnVlLFwiSXNJdGFsaWNcIjpmYWxzZSxcIklzVW5kZXJsaW5lZFwiOmZhbHNlfSxcIkF1dG9TaXplXCI6MCxcIkZvcmVncm91bmRcIjp7XCIkaWRcIjpcIjUwNFwiLFwiQ29sb3JcIjp7XCIkaWRcIjpcIjUwNVwiLFwiQVwiOjI1NSxcIlJcIjoxMTUsXCJHXCI6MTE1LFwiQlwiOjExNX19LFwiQmFja2dyb3VuZEZpbGxUeXBlXCI6MCxcIk1heFdpZHRoXCI6OTYwLjAsXCJNYXhIZWlnaHRcIjpcIkluZmluaXR5XCIsXCJTbWFydEZvcmVncm91bmRJc0FjdGl2ZVwiOmZhbHNlLFwiSG9yaXpvbnRhbEFsaWdubWVudFwiOjAsXCJWZXJ0aWNhbEFsaWdubWVudFwiOjAsXCJTbWFydEZvcmVncm91bmRcIjpudWxsLFwiTWFyZ2luXCI6e1wiJGlkXCI6XCI1MDZcIixcIlRvcFwiOjAuMCxcIkxlZnRcIjowLjAsXCJSaWdodFwiOjAuMCxcIkJvdHRvbVwiOjAuMH0sXCJQYWRkaW5nXCI6e1wiJGlkXCI6XCI1MDdcIixcIlRvcFwiOjAuMCxcIkxlZnRcIjowLjAsXCJSaWdodFwiOjAuMCxcIkJvdHRvbVwiOjAuMH0sXCJCYWNrZ3JvdW5kXCI6e1wiJHJlZlwiOlwiMTQ5XCJ9LFwiSXNWaXNpYmxlXCI6dHJ1ZSxcIldpZHRoXCI6MC4wLFwiSGVpZ2h0XCI6MC4wLFwiQm9yZGVyU3R5bGVcIjp7XCIkaWRcIjpcIjUwOFwiLFwiTGluZUNvbG9yXCI6bnVsbCxcIkxpbmVXZWlnaHRcIjowLjAsXCJMaW5lVHlwZVwiOjB9fSxcIkRhdGVTdHlsZVwiOntcIiRpZFwiOlwiNTA5XCIsXCJGb250U2V0dGluZ3NcIjp7XCIkaWRcIjpcIjUxMFwiLFwiRm9udFNpemVcIjoxMCxcIkZvbnROYW1lXCI6XCJDYWxpYnJpXCIsXCJJc0JvbGRcIjpmYWxzZSxcIklzSXRhbGljXCI6ZmFsc2UsXCJJc1VuZGVybGluZWRcIjpmYWxzZX0sXCJBdXRvU2l6ZVwiOjAsXCJGb3JlZ3JvdW5kXCI6e1wiJGlkXCI6XCI1MTFcIixcIkNvbG9yXCI6e1wiJGlkXCI6XCI1MTJ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UxM1wiLFwiVG9wXCI6MC4wLFwiTGVmdFwiOjAuMCxcIlJpZ2h0XCI6MC4wLFwiQm90dG9tXCI6MC4wfSxcIlBhZGRpbmdcIjp7XCIkaWRcIjpcIjUxNFwiLFwiVG9wXCI6MC4wLFwiTGVmdFwiOjAuMCxcIlJpZ2h0XCI6MC4wLFwiQm90dG9tXCI6MC4wfSxcIkJhY2tncm91bmRcIjp7XCIkcmVmXCI6XCIxNTZcIn0sXCJJc1Zpc2libGVcIjp0cnVlLFwiV2lkdGhcIjowLjAsXCJIZWlnaHRcIjowLjAsXCJCb3JkZXJTdHlsZVwiOntcIiRpZFwiOlwiNTE1XCIsXCJMaW5lQ29sb3JcIjpudWxsLFwiTGluZVdlaWdodFwiOjAuMCxcIkxpbmVUeXBlXCI6MH19LFwiRGF0ZUZvcm1hdFwiOntcIiRpZFwiOlwiNTE2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7XCIkaWRcIjpcIjUxN1wiLFwiU2hhcGVcIjowLFwiU2hhcGVUaGlja25lc3NcIjoxLFwiRHVyYXRpb25Gb3JtYXRcIjowLFwiUGVyY2VudGFnZUNvbXBsZXRlU3R5bGVcIjp7XCIkaWRcIjpcIjUxOFwiLFwiRm9udFNldHRpbmdzXCI6e1wiJGlkXCI6XCI1MTlcIixcIkZvbnRTaXplXCI6MTAsXCJGb250TmFtZVwiOlwiQ2FsaWJyaVwiLFwiSXNCb2xkXCI6ZmFsc2UsXCJJc0l0YWxpY1wiOmZhbHNlLFwiSXNVbmRlcmxpbmVkXCI6ZmFsc2V9LFwiQXV0b1NpemVcIjowLFwiRm9yZWdyb3VuZFwiOntcIiRpZFwiOlwiNTIwXCIsXCJDb2xvclwiOntcIiRpZFwiOlwiNTIxXCIsXCJBXCI6MjU1LFwiUlwiOjIzOCxcIkdcIjoyMzYsXCJCXCI6MjI1fX0sXCJCYWNrZ3JvdW5kRmlsbFR5cGVcIjowLFwiTWF4V2lkdGhcIjoyMDAuMCxcIk1heEhlaWdodFwiOlwiSW5maW5pdHlcIixcIlNtYXJ0Rm9yZWdyb3VuZElzQWN0aXZlXCI6ZmFsc2UsXCJIb3Jpem9udGFsQWxpZ25tZW50XCI6MSxcIlZlcnRpY2FsQWxpZ25tZW50XCI6MCxcIlNtYXJ0Rm9yZWdyb3VuZFwiOm51bGwsXCJNYXJnaW5cIjp7XCIkaWRcIjpcIjUyMlwiLFwiVG9wXCI6MC4wLFwiTGVmdFwiOjAuMCxcIlJpZ2h0XCI6MC4wLFwiQm90dG9tXCI6MC4wfSxcIlBhZGRpbmdcIjp7XCIkaWRcIjpcIjUyM1wiLFwiVG9wXCI6MC4wLFwiTGVmdFwiOjAuMCxcIlJpZ2h0XCI6MC4wLFwiQm90dG9tXCI6MC4wfSxcIkJhY2tncm91bmRcIjp7XCIkcmVmXCI6XCIxMjFcIn0sXCJJc1Zpc2libGVcIjp0cnVlLFwiV2lkdGhcIjowLjAsXCJIZWlnaHRcIjowLjAsXCJCb3JkZXJTdHlsZVwiOntcIiRpZFwiOlwiNTI0XCIsXCJMaW5lQ29sb3JcIjpudWxsLFwiTGluZVdlaWdodFwiOjAuMCxcIkxpbmVUeXBlXCI6MH19LFwiRHVyYXRpb25TdHlsZVwiOntcIiRpZFwiOlwiNTI1XCIsXCJGb250U2V0dGluZ3NcIjp7XCIkaWRcIjpcIjUyNlwiLFwiRm9udFNpemVcIjoxMCxcIkZvbnROYW1lXCI6XCJDYWxpYnJpXCIsXCJJc0JvbGRcIjpmYWxzZSxcIklzSXRhbGljXCI6ZmFsc2UsXCJJc1VuZGVybGluZWRcIjpmYWxzZX0sXCJBdXRvU2l6ZVwiOjAsXCJGb3JlZ3JvdW5kXCI6e1wiJGlkXCI6XCI1MjdcIixcIkNvbG9yXCI6e1wiJHJlZlwiOlwiMTI1XCJ9fSxcIkJhY2tncm91bmRGaWxsVHlwZVwiOjAsXCJNYXhXaWR0aFwiOjIwMC4wLFwiTWF4SGVpZ2h0XCI6XCJJbmZpbml0eVwiLFwiU21hcnRGb3JlZ3JvdW5kSXNBY3RpdmVcIjpmYWxzZSxcIkhvcml6b250YWxBbGlnbm1lbnRcIjowLFwiVmVydGljYWxBbGlnbm1lbnRcIjowLFwiU21hcnRGb3JlZ3JvdW5kXCI6bnVsbCxcIk1hcmdpblwiOntcIiRpZFwiOlwiNTI4XCIsXCJUb3BcIjowLjAsXCJMZWZ0XCI6MC4wLFwiUmlnaHRcIjowLjAsXCJCb3R0b21cIjowLjB9LFwiUGFkZGluZ1wiOntcIiRpZFwiOlwiNTI5XCIsXCJUb3BcIjowLjAsXCJMZWZ0XCI6MC4wLFwiUmlnaHRcIjowLjAsXCJCb3R0b21cIjowLjB9LFwiQmFja2dyb3VuZFwiOntcIiRyZWZcIjpcIjEyOFwifSxcIklzVmlzaWJsZVwiOnRydWUsXCJXaWR0aFwiOjAuMCxcIkhlaWdodFwiOjAuMCxcIkJvcmRlclN0eWxlXCI6e1wiJGlkXCI6XCI1MzBcIixcIkxpbmVDb2xvclwiOm51bGwsXCJMaW5lV2VpZ2h0XCI6MC4wLFwiTGluZVR5cGVcIjowfX0sXCJIb3Jpem9udGFsQ29ubmVjdG9yU3R5bGVcIjp7XCIkaWRcIjpcIjUzMVwiLFwiTGluZUNvbG9yXCI6e1wiJHJlZlwiOlwiMTMwXCJ9LFwiTGluZVdlaWdodFwiOjAuOCxcIkxpbmVUeXBlXCI6MH0sXCJWZXJ0aWNhbENvbm5lY3RvclN0eWxlXCI6e1wiJGlkXCI6XCI1MzJcIixcIkxpbmVDb2xvclwiOntcIiRyZWZcIjpcIjEzM1wifSxcIkxpbmVXZWlnaHRcIjowLjAsXCJMaW5lVHlwZVwiOjB9LFwiTWFyZ2luXCI6bnVsbCxcIlN0YXJ0RGF0ZVBvc2l0aW9uXCI6NCxcIkVuZERhdGVQb3NpdGlvblwiOjQsXCJUaXRsZVBvc2l0aW9uXCI6NSxcIkR1cmF0aW9uUG9zaXRpb25cIjo2LFwiUGVyY2VudGFnZUNvbXBsZXRlZFBvc2l0aW9uXCI6MixcIlNwYWNpbmdcIjo1LFwiSXNCZWxvd1RpbWViYW5kXCI6dHJ1ZSxcIlBlcmNlbnRhZ2VDb21wbGV0ZVNoYXBlT3BhY2l0eVwiOjM1LFwiR3JvdXBOYW1lXCI6bnVsbCxcIkF0dGFjaGVkTWlsZXN0b25lc1N0eWxlc1wiOltdLFwiU2hhcGVTdHlsZVwiOntcIiRpZFwiOlwiNTMzXCIsXCJNYXJnaW5cIjp7XCIkaWRcIjpcIjUzNFwiLFwiVG9wXCI6MC4wLFwiTGVmdFwiOjQuMCxcIlJpZ2h0XCI6NC4wLFwiQm90dG9tXCI6MC4wfSxcIlBhZGRpbmdcIjp7XCIkaWRcIjpcIjUzNVwiLFwiVG9wXCI6MC4wLFwiTGVmdFwiOjAuMCxcIlJpZ2h0XCI6MC4wLFwiQm90dG9tXCI6MC4wfSxcIkJhY2tncm91bmRcIjp7XCIkaWRcIjpcIjUzNlwiLFwiQ29sb3JcIjp7XCIkaWRcIjpcIjUzN1wiLFwiQVwiOjI1NSxcIlJcIjo5MSxcIkdcIjoxNTUsXCJCXCI6MjEzfX0sXCJJc1Zpc2libGVcIjp0cnVlLFwiV2lkdGhcIjowLjAsXCJIZWlnaHRcIjoxNi4wLFwiQm9yZGVyU3R5bGVcIjp7XCIkaWRcIjpcIjUzOFwiLFwiTGluZUNvbG9yXCI6e1wiJHJlZlwiOlwiMTQxXCJ9LFwiTGluZVdlaWdodFwiOjAuMCxcIkxpbmVUeXBlXCI6MH19LFwiVGl0bGVTdHlsZVwiOntcIiRpZFwiOlwiNTM5XCIsXCJGb250U2V0dGluZ3NcIjp7XCIkaWRcIjpcIjU0MFwiLFwiRm9udFNpemVcIjoxMixcIkZvbnROYW1lXCI6XCJDYWxpYnJpXCIsXCJJc0JvbGRcIjp0cnVlLFwiSXNJdGFsaWNcIjpmYWxzZSxcIklzVW5kZXJsaW5lZFwiOmZhbHNlfSxcIkF1dG9TaXplXCI6MCxcIkZvcmVncm91bmRcIjp7XCIkaWRcIjpcIjU0MVwiLFwiQ29sb3JcIjp7XCIkaWRcIjpcIjU0MlwiLFwiQVwiOjI1NSxcIlJcIjoxMTUsXCJHXCI6MTE1LFwiQlwiOjExNX19LFwiQmFja2dyb3VuZEZpbGxUeXBlXCI6MCxcIk1heFdpZHRoXCI6OTYwLjAsXCJNYXhIZWlnaHRcIjpcIkluZmluaXR5XCIsXCJTbWFydEZvcmVncm91bmRJc0FjdGl2ZVwiOmZhbHNlLFwiSG9yaXpvbnRhbEFsaWdubWVudFwiOjAsXCJWZXJ0aWNhbEFsaWdubWVudFwiOjAsXCJTbWFydEZvcmVncm91bmRcIjpudWxsLFwiTWFyZ2luXCI6e1wiJGlkXCI6XCI1NDNcIixcIlRvcFwiOjAuMCxcIkxlZnRcIjowLjAsXCJSaWdodFwiOjAuMCxcIkJvdHRvbVwiOjAuMH0sXCJQYWRkaW5nXCI6e1wiJGlkXCI6XCI1NDRcIixcIlRvcFwiOjAuMCxcIkxlZnRcIjowLjAsXCJSaWdodFwiOjAuMCxcIkJvdHRvbVwiOjAuMH0sXCJCYWNrZ3JvdW5kXCI6e1wiJHJlZlwiOlwiMTQ5XCJ9LFwiSXNWaXNpYmxlXCI6dHJ1ZSxcIldpZHRoXCI6MC4wLFwiSGVpZ2h0XCI6MC4wLFwiQm9yZGVyU3R5bGVcIjp7XCIkaWRcIjpcIjU0NVwiLFwiTGluZUNvbG9yXCI6bnVsbCxcIkxpbmVXZWlnaHRcIjowLjAsXCJMaW5lVHlwZVwiOjB9fSxcIkRhdGVTdHlsZVwiOntcIiRpZFwiOlwiNTQ2XCIsXCJGb250U2V0dGluZ3NcIjp7XCIkaWRcIjpcIjU0N1wiLFwiRm9udFNpemVcIjoxMCxcIkZvbnROYW1lXCI6XCJDYWxpYnJpXCIsXCJJc0JvbGRcIjpmYWxzZSxcIklzSXRhbGljXCI6ZmFsc2UsXCJJc1VuZGVybGluZWRcIjpmYWxzZX0sXCJBdXRvU2l6ZVwiOjAsXCJGb3JlZ3JvdW5kXCI6e1wiJGlkXCI6XCI1NDhcIixcIkNvbG9yXCI6e1wiJGlkXCI6XCI1NDl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U1MFwiLFwiVG9wXCI6MC4wLFwiTGVmdFwiOjAuMCxcIlJpZ2h0XCI6MC4wLFwiQm90dG9tXCI6MC4wfSxcIlBhZGRpbmdcIjp7XCIkaWRcIjpcIjU1MVwiLFwiVG9wXCI6MC4wLFwiTGVmdFwiOjAuMCxcIlJpZ2h0XCI6MC4wLFwiQm90dG9tXCI6MC4wfSxcIkJhY2tncm91bmRcIjp7XCIkcmVmXCI6XCIxNTZcIn0sXCJJc1Zpc2libGVcIjp0cnVlLFwiV2lkdGhcIjowLjAsXCJIZWlnaHRcIjowLjAsXCJCb3JkZXJTdHlsZVwiOntcIiRpZFwiOlwiNTUyXCIsXCJMaW5lQ29sb3JcIjpudWxsLFwiTGluZVdlaWdodFwiOjAuMCxcIkxpbmVUeXBlXCI6MH19LFwiRGF0ZUZvcm1hdFwiOntcIiRpZFwiOlwiNTUz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7XCIkaWRcIjpcIjU1NFwiLFwiU2hhcGVcIjowLFwiU2hhcGVUaGlja25lc3NcIjoxLFwiRHVyYXRpb25Gb3JtYXRcIjowLFwiUGVyY2VudGFnZUNvbXBsZXRlU3R5bGVcIjp7XCIkaWRcIjpcIjU1NVwiLFwiRm9udFNldHRpbmdzXCI6e1wiJGlkXCI6XCI1NTZcIixcIkZvbnRTaXplXCI6MTAsXCJGb250TmFtZVwiOlwiQ2FsaWJyaVwiLFwiSXNCb2xkXCI6ZmFsc2UsXCJJc0l0YWxpY1wiOmZhbHNlLFwiSXNVbmRlcmxpbmVkXCI6ZmFsc2V9LFwiQXV0b1NpemVcIjowLFwiRm9yZWdyb3VuZFwiOntcIiRpZFwiOlwiNTU3XCIsXCJDb2xvclwiOntcIiRpZFwiOlwiNTU4XCIsXCJBXCI6MjU1LFwiUlwiOjIzOCxcIkdcIjoyMzYsXCJCXCI6MjI1fX0sXCJCYWNrZ3JvdW5kRmlsbFR5cGVcIjowLFwiTWF4V2lkdGhcIjoyMDAuMCxcIk1heEhlaWdodFwiOlwiSW5maW5pdHlcIixcIlNtYXJ0Rm9yZWdyb3VuZElzQWN0aXZlXCI6ZmFsc2UsXCJIb3Jpem9udGFsQWxpZ25tZW50XCI6MSxcIlZlcnRpY2FsQWxpZ25tZW50XCI6MCxcIlNtYXJ0Rm9yZWdyb3VuZFwiOm51bGwsXCJNYXJnaW5cIjp7XCIkaWRcIjpcIjU1OVwiLFwiVG9wXCI6MC4wLFwiTGVmdFwiOjAuMCxcIlJpZ2h0XCI6MC4wLFwiQm90dG9tXCI6MC4wfSxcIlBhZGRpbmdcIjp7XCIkaWRcIjpcIjU2MFwiLFwiVG9wXCI6MC4wLFwiTGVmdFwiOjAuMCxcIlJpZ2h0XCI6MC4wLFwiQm90dG9tXCI6MC4wfSxcIkJhY2tncm91bmRcIjp7XCIkcmVmXCI6XCIxMjFcIn0sXCJJc1Zpc2libGVcIjp0cnVlLFwiV2lkdGhcIjowLjAsXCJIZWlnaHRcIjowLjAsXCJCb3JkZXJTdHlsZVwiOntcIiRpZFwiOlwiNTYxXCIsXCJMaW5lQ29sb3JcIjpudWxsLFwiTGluZVdlaWdodFwiOjAuMCxcIkxpbmVUeXBlXCI6MH19LFwiRHVyYXRpb25TdHlsZVwiOntcIiRpZFwiOlwiNTYyXCIsXCJGb250U2V0dGluZ3NcIjp7XCIkaWRcIjpcIjU2M1wiLFwiRm9udFNpemVcIjoxMCxcIkZvbnROYW1lXCI6XCJDYWxpYnJpXCIsXCJJc0JvbGRcIjpmYWxzZSxcIklzSXRhbGljXCI6ZmFsc2UsXCJJc1VuZGVybGluZWRcIjpmYWxzZX0sXCJBdXRvU2l6ZVwiOjAsXCJGb3JlZ3JvdW5kXCI6e1wiJGlkXCI6XCI1NjRcIixcIkNvbG9yXCI6e1wiJHJlZlwiOlwiMTI1XCJ9fSxcIkJhY2tncm91bmRGaWxsVHlwZVwiOjAsXCJNYXhXaWR0aFwiOjIwMC4wLFwiTWF4SGVpZ2h0XCI6XCJJbmZpbml0eVwiLFwiU21hcnRGb3JlZ3JvdW5kSXNBY3RpdmVcIjpmYWxzZSxcIkhvcml6b250YWxBbGlnbm1lbnRcIjowLFwiVmVydGljYWxBbGlnbm1lbnRcIjowLFwiU21hcnRGb3JlZ3JvdW5kXCI6bnVsbCxcIk1hcmdpblwiOntcIiRpZFwiOlwiNTY1XCIsXCJUb3BcIjowLjAsXCJMZWZ0XCI6MC4wLFwiUmlnaHRcIjowLjAsXCJCb3R0b21cIjowLjB9LFwiUGFkZGluZ1wiOntcIiRpZFwiOlwiNTY2XCIsXCJUb3BcIjowLjAsXCJMZWZ0XCI6MC4wLFwiUmlnaHRcIjowLjAsXCJCb3R0b21cIjowLjB9LFwiQmFja2dyb3VuZFwiOntcIiRyZWZcIjpcIjEyOFwifSxcIklzVmlzaWJsZVwiOnRydWUsXCJXaWR0aFwiOjAuMCxcIkhlaWdodFwiOjAuMCxcIkJvcmRlclN0eWxlXCI6e1wiJGlkXCI6XCI1NjdcIixcIkxpbmVDb2xvclwiOm51bGwsXCJMaW5lV2VpZ2h0XCI6MC4wLFwiTGluZVR5cGVcIjowfX0sXCJIb3Jpem9udGFsQ29ubmVjdG9yU3R5bGVcIjp7XCIkaWRcIjpcIjU2OFwiLFwiTGluZUNvbG9yXCI6e1wiJHJlZlwiOlwiMTMwXCJ9LFwiTGluZVdlaWdodFwiOjAuOCxcIkxpbmVUeXBlXCI6MH0sXCJWZXJ0aWNhbENvbm5lY3RvclN0eWxlXCI6e1wiJGlkXCI6XCI1NjlcIixcIkxpbmVDb2xvclwiOntcIiRyZWZcIjpcIjEzM1wifSxcIkxpbmVXZWlnaHRcIjowLjAsXCJMaW5lVHlwZVwiOjB9LFwiTWFyZ2luXCI6bnVsbCxcIlN0YXJ0RGF0ZVBvc2l0aW9uXCI6NCxcIkVuZERhdGVQb3NpdGlvblwiOjQsXCJUaXRsZVBvc2l0aW9uXCI6NSxcIkR1cmF0aW9uUG9zaXRpb25cIjo2LFwiUGVyY2VudGFnZUNvbXBsZXRlZFBvc2l0aW9uXCI6MixcIlNwYWNpbmdcIjo1LFwiSXNCZWxvd1RpbWViYW5kXCI6dHJ1ZSxcIlBlcmNlbnRhZ2VDb21wbGV0ZVNoYXBlT3BhY2l0eVwiOjM1LFwiR3JvdXBOYW1lXCI6bnVsbCxcIkF0dGFjaGVkTWlsZXN0b25lc1N0eWxlc1wiOltdLFwiU2hhcGVTdHlsZVwiOntcIiRpZFwiOlwiNTcwXCIsXCJNYXJnaW5cIjp7XCIkaWRcIjpcIjU3MVwiLFwiVG9wXCI6MC4wLFwiTGVmdFwiOjQuMCxcIlJpZ2h0XCI6NC4wLFwiQm90dG9tXCI6MC4wfSxcIlBhZGRpbmdcIjp7XCIkaWRcIjpcIjU3MlwiLFwiVG9wXCI6MC4wLFwiTGVmdFwiOjAuMCxcIlJpZ2h0XCI6MC4wLFwiQm90dG9tXCI6MC4wfSxcIkJhY2tncm91bmRcIjp7XCIkaWRcIjpcIjU3M1wiLFwiQ29sb3JcIjp7XCIkaWRcIjpcIjU3NFwiLFwiQVwiOjI1NSxcIlJcIjo5MSxcIkdcIjoxNTUsXCJCXCI6MjEzfX0sXCJJc1Zpc2libGVcIjp0cnVlLFwiV2lkdGhcIjowLjAsXCJIZWlnaHRcIjoxNi4wLFwiQm9yZGVyU3R5bGVcIjp7XCIkaWRcIjpcIjU3NVwiLFwiTGluZUNvbG9yXCI6e1wiJHJlZlwiOlwiMTQxXCJ9LFwiTGluZVdlaWdodFwiOjAuMCxcIkxpbmVUeXBlXCI6MH19LFwiVGl0bGVTdHlsZVwiOntcIiRpZFwiOlwiNTc2XCIsXCJGb250U2V0dGluZ3NcIjp7XCIkaWRcIjpcIjU3N1wiLFwiRm9udFNpemVcIjoxMixcIkZvbnROYW1lXCI6XCJDYWxpYnJpXCIsXCJJc0JvbGRcIjp0cnVlLFwiSXNJdGFsaWNcIjpmYWxzZSxcIklzVW5kZXJsaW5lZFwiOmZhbHNlfSxcIkF1dG9TaXplXCI6MCxcIkZvcmVncm91bmRcIjp7XCIkaWRcIjpcIjU3OFwiLFwiQ29sb3JcIjp7XCIkaWRcIjpcIjU3OVwiLFwiQVwiOjI1NSxcIlJcIjoxMTUsXCJHXCI6MTE1LFwiQlwiOjExNX19LFwiQmFja2dyb3VuZEZpbGxUeXBlXCI6MCxcIk1heFdpZHRoXCI6OTYwLjAsXCJNYXhIZWlnaHRcIjpcIkluZmluaXR5XCIsXCJTbWFydEZvcmVncm91bmRJc0FjdGl2ZVwiOmZhbHNlLFwiSG9yaXpvbnRhbEFsaWdubWVudFwiOjAsXCJWZXJ0aWNhbEFsaWdubWVudFwiOjAsXCJTbWFydEZvcmVncm91bmRcIjpudWxsLFwiTWFyZ2luXCI6e1wiJGlkXCI6XCI1ODBcIixcIlRvcFwiOjAuMCxcIkxlZnRcIjowLjAsXCJSaWdodFwiOjAuMCxcIkJvdHRvbVwiOjAuMH0sXCJQYWRkaW5nXCI6e1wiJGlkXCI6XCI1ODFcIixcIlRvcFwiOjAuMCxcIkxlZnRcIjowLjAsXCJSaWdodFwiOjAuMCxcIkJvdHRvbVwiOjAuMH0sXCJCYWNrZ3JvdW5kXCI6e1wiJHJlZlwiOlwiMTQ5XCJ9LFwiSXNWaXNpYmxlXCI6dHJ1ZSxcIldpZHRoXCI6MC4wLFwiSGVpZ2h0XCI6MC4wLFwiQm9yZGVyU3R5bGVcIjp7XCIkaWRcIjpcIjU4MlwiLFwiTGluZUNvbG9yXCI6bnVsbCxcIkxpbmVXZWlnaHRcIjowLjAsXCJMaW5lVHlwZVwiOjB9fSxcIkRhdGVTdHlsZVwiOntcIiRpZFwiOlwiNTgzXCIsXCJGb250U2V0dGluZ3NcIjp7XCIkaWRcIjpcIjU4NFwiLFwiRm9udFNpemVcIjoxMCxcIkZvbnROYW1lXCI6XCJDYWxpYnJpXCIsXCJJc0JvbGRcIjpmYWxzZSxcIklzSXRhbGljXCI6ZmFsc2UsXCJJc1VuZGVybGluZWRcIjpmYWxzZX0sXCJBdXRvU2l6ZVwiOjAsXCJGb3JlZ3JvdW5kXCI6e1wiJGlkXCI6XCI1ODVcIixcIkNvbG9yXCI6e1wiJGlkXCI6XCI1ODZ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U4N1wiLFwiVG9wXCI6MC4wLFwiTGVmdFwiOjAuMCxcIlJpZ2h0XCI6MC4wLFwiQm90dG9tXCI6MC4wfSxcIlBhZGRpbmdcIjp7XCIkaWRcIjpcIjU4OFwiLFwiVG9wXCI6MC4wLFwiTGVmdFwiOjAuMCxcIlJpZ2h0XCI6MC4wLFwiQm90dG9tXCI6MC4wfSxcIkJhY2tncm91bmRcIjp7XCIkcmVmXCI6XCIxNTZcIn0sXCJJc1Zpc2libGVcIjp0cnVlLFwiV2lkdGhcIjowLjAsXCJIZWlnaHRcIjowLjAsXCJCb3JkZXJTdHlsZVwiOntcIiRpZFwiOlwiNTg5XCIsXCJMaW5lQ29sb3JcIjpudWxsLFwiTGluZVdlaWdodFwiOjAuMCxcIkxpbmVUeXBlXCI6MH19LFwiRGF0ZUZvcm1hdFwiOntcIiRpZFwiOlwiNTkw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Sx7XCIkaWRcIjpcIjU5MVwiLFwiU2hhcGVcIjowLFwiU2hhcGVUaGlja25lc3NcIjoxLFwiRHVyYXRpb25Gb3JtYXRcIjowLFwiUGVyY2VudGFnZUNvbXBsZXRlU3R5bGVcIjp7XCIkaWRcIjpcIjU5MlwiLFwiRm9udFNldHRpbmdzXCI6e1wiJGlkXCI6XCI1OTNcIixcIkZvbnRTaXplXCI6MTAsXCJGb250TmFtZVwiOlwiQ2FsaWJyaVwiLFwiSXNCb2xkXCI6ZmFsc2UsXCJJc0l0YWxpY1wiOmZhbHNlLFwiSXNVbmRlcmxpbmVkXCI6ZmFsc2V9LFwiQXV0b1NpemVcIjowLFwiRm9yZWdyb3VuZFwiOntcIiRpZFwiOlwiNTk0XCIsXCJDb2xvclwiOntcIiRpZFwiOlwiNTk1XCIsXCJBXCI6MjU1LFwiUlwiOjIzOCxcIkdcIjoyMzYsXCJCXCI6MjI1fX0sXCJCYWNrZ3JvdW5kRmlsbFR5cGVcIjowLFwiTWF4V2lkdGhcIjoyMDAuMCxcIk1heEhlaWdodFwiOlwiSW5maW5pdHlcIixcIlNtYXJ0Rm9yZWdyb3VuZElzQWN0aXZlXCI6ZmFsc2UsXCJIb3Jpem9udGFsQWxpZ25tZW50XCI6MSxcIlZlcnRpY2FsQWxpZ25tZW50XCI6MCxcIlNtYXJ0Rm9yZWdyb3VuZFwiOm51bGwsXCJNYXJnaW5cIjp7XCIkaWRcIjpcIjU5NlwiLFwiVG9wXCI6MC4wLFwiTGVmdFwiOjAuMCxcIlJpZ2h0XCI6MC4wLFwiQm90dG9tXCI6MC4wfSxcIlBhZGRpbmdcIjp7XCIkaWRcIjpcIjU5N1wiLFwiVG9wXCI6MC4wLFwiTGVmdFwiOjAuMCxcIlJpZ2h0XCI6MC4wLFwiQm90dG9tXCI6MC4wfSxcIkJhY2tncm91bmRcIjp7XCIkcmVmXCI6XCIxMjFcIn0sXCJJc1Zpc2libGVcIjp0cnVlLFwiV2lkdGhcIjowLjAsXCJIZWlnaHRcIjowLjAsXCJCb3JkZXJTdHlsZVwiOntcIiRpZFwiOlwiNTk4XCIsXCJMaW5lQ29sb3JcIjpudWxsLFwiTGluZVdlaWdodFwiOjAuMCxcIkxpbmVUeXBlXCI6MH19LFwiRHVyYXRpb25TdHlsZVwiOntcIiRpZFwiOlwiNTk5XCIsXCJGb250U2V0dGluZ3NcIjp7XCIkaWRcIjpcIjYwMFwiLFwiRm9udFNpemVcIjoxMCxcIkZvbnROYW1lXCI6XCJDYWxpYnJpXCIsXCJJc0JvbGRcIjpmYWxzZSxcIklzSXRhbGljXCI6ZmFsc2UsXCJJc1VuZGVybGluZWRcIjpmYWxzZX0sXCJBdXRvU2l6ZVwiOjAsXCJGb3JlZ3JvdW5kXCI6e1wiJGlkXCI6XCI2MDFcIixcIkNvbG9yXCI6e1wiJHJlZlwiOlwiMTI1XCJ9fSxcIkJhY2tncm91bmRGaWxsVHlwZVwiOjAsXCJNYXhXaWR0aFwiOjIwMC4wLFwiTWF4SGVpZ2h0XCI6XCJJbmZpbml0eVwiLFwiU21hcnRGb3JlZ3JvdW5kSXNBY3RpdmVcIjpmYWxzZSxcIkhvcml6b250YWxBbGlnbm1lbnRcIjowLFwiVmVydGljYWxBbGlnbm1lbnRcIjowLFwiU21hcnRGb3JlZ3JvdW5kXCI6bnVsbCxcIk1hcmdpblwiOntcIiRpZFwiOlwiNjAyXCIsXCJUb3BcIjowLjAsXCJMZWZ0XCI6MC4wLFwiUmlnaHRcIjowLjAsXCJCb3R0b21cIjowLjB9LFwiUGFkZGluZ1wiOntcIiRpZFwiOlwiNjAzXCIsXCJUb3BcIjowLjAsXCJMZWZ0XCI6MC4wLFwiUmlnaHRcIjowLjAsXCJCb3R0b21cIjowLjB9LFwiQmFja2dyb3VuZFwiOntcIiRyZWZcIjpcIjEyOFwifSxcIklzVmlzaWJsZVwiOnRydWUsXCJXaWR0aFwiOjAuMCxcIkhlaWdodFwiOjAuMCxcIkJvcmRlclN0eWxlXCI6e1wiJGlkXCI6XCI2MDRcIixcIkxpbmVDb2xvclwiOm51bGwsXCJMaW5lV2VpZ2h0XCI6MC4wLFwiTGluZVR5cGVcIjowfX0sXCJIb3Jpem9udGFsQ29ubmVjdG9yU3R5bGVcIjp7XCIkaWRcIjpcIjYwNVwiLFwiTGluZUNvbG9yXCI6e1wiJHJlZlwiOlwiMTMwXCJ9LFwiTGluZVdlaWdodFwiOjAuOCxcIkxpbmVUeXBlXCI6MH0sXCJWZXJ0aWNhbENvbm5lY3RvclN0eWxlXCI6e1wiJGlkXCI6XCI2MDZcIixcIkxpbmVDb2xvclwiOntcIiRyZWZcIjpcIjEzM1wifSxcIkxpbmVXZWlnaHRcIjowLjAsXCJMaW5lVHlwZVwiOjB9LFwiTWFyZ2luXCI6bnVsbCxcIlN0YXJ0RGF0ZVBvc2l0aW9uXCI6NCxcIkVuZERhdGVQb3NpdGlvblwiOjQsXCJUaXRsZVBvc2l0aW9uXCI6NSxcIkR1cmF0aW9uUG9zaXRpb25cIjo2LFwiUGVyY2VudGFnZUNvbXBsZXRlZFBvc2l0aW9uXCI6MixcIlNwYWNpbmdcIjo1LFwiSXNCZWxvd1RpbWViYW5kXCI6dHJ1ZSxcIlBlcmNlbnRhZ2VDb21wbGV0ZVNoYXBlT3BhY2l0eVwiOjM1LFwiR3JvdXBOYW1lXCI6bnVsbCxcIkF0dGFjaGVkTWlsZXN0b25lc1N0eWxlc1wiOltdLFwiU2hhcGVTdHlsZVwiOntcIiRpZFwiOlwiNjA3XCIsXCJNYXJnaW5cIjp7XCIkaWRcIjpcIjYwOFwiLFwiVG9wXCI6MC4wLFwiTGVmdFwiOjQuMCxcIlJpZ2h0XCI6NC4wLFwiQm90dG9tXCI6MC4wfSxcIlBhZGRpbmdcIjp7XCIkaWRcIjpcIjYwOVwiLFwiVG9wXCI6MC4wLFwiTGVmdFwiOjAuMCxcIlJpZ2h0XCI6MC4wLFwiQm90dG9tXCI6MC4wfSxcIkJhY2tncm91bmRcIjp7XCIkaWRcIjpcIjYxMFwiLFwiQ29sb3JcIjp7XCIkaWRcIjpcIjYxMVwiLFwiQVwiOjI1NSxcIlJcIjo5MSxcIkdcIjoxNTUsXCJCXCI6MjEzfX0sXCJJc1Zpc2libGVcIjp0cnVlLFwiV2lkdGhcIjowLjAsXCJIZWlnaHRcIjoxNi4wLFwiQm9yZGVyU3R5bGVcIjp7XCIkaWRcIjpcIjYxMlwiLFwiTGluZUNvbG9yXCI6e1wiJHJlZlwiOlwiMTQxXCJ9LFwiTGluZVdlaWdodFwiOjAuMCxcIkxpbmVUeXBlXCI6MH19LFwiVGl0bGVTdHlsZVwiOntcIiRpZFwiOlwiNjEzXCIsXCJGb250U2V0dGluZ3NcIjp7XCIkaWRcIjpcIjYxNFwiLFwiRm9udFNpemVcIjoxMixcIkZvbnROYW1lXCI6XCJDYWxpYnJpXCIsXCJJc0JvbGRcIjp0cnVlLFwiSXNJdGFsaWNcIjpmYWxzZSxcIklzVW5kZXJsaW5lZFwiOmZhbHNlfSxcIkF1dG9TaXplXCI6MCxcIkZvcmVncm91bmRcIjp7XCIkaWRcIjpcIjYxNVwiLFwiQ29sb3JcIjp7XCIkaWRcIjpcIjYxNlwiLFwiQVwiOjI1NSxcIlJcIjoxMTUsXCJHXCI6MTE1LFwiQlwiOjExNX19LFwiQmFja2dyb3VuZEZpbGxUeXBlXCI6MCxcIk1heFdpZHRoXCI6OTYwLjAsXCJNYXhIZWlnaHRcIjpcIkluZmluaXR5XCIsXCJTbWFydEZvcmVncm91bmRJc0FjdGl2ZVwiOmZhbHNlLFwiSG9yaXpvbnRhbEFsaWdubWVudFwiOjAsXCJWZXJ0aWNhbEFsaWdubWVudFwiOjAsXCJTbWFydEZvcmVncm91bmRcIjpudWxsLFwiTWFyZ2luXCI6e1wiJGlkXCI6XCI2MTdcIixcIlRvcFwiOjAuMCxcIkxlZnRcIjowLjAsXCJSaWdodFwiOjAuMCxcIkJvdHRvbVwiOjAuMH0sXCJQYWRkaW5nXCI6e1wiJGlkXCI6XCI2MThcIixcIlRvcFwiOjAuMCxcIkxlZnRcIjowLjAsXCJSaWdodFwiOjAuMCxcIkJvdHRvbVwiOjAuMH0sXCJCYWNrZ3JvdW5kXCI6e1wiJHJlZlwiOlwiMTQ5XCJ9LFwiSXNWaXNpYmxlXCI6dHJ1ZSxcIldpZHRoXCI6MC4wLFwiSGVpZ2h0XCI6MC4wLFwiQm9yZGVyU3R5bGVcIjp7XCIkaWRcIjpcIjYxOVwiLFwiTGluZUNvbG9yXCI6bnVsbCxcIkxpbmVXZWlnaHRcIjowLjAsXCJMaW5lVHlwZVwiOjB9fSxcIkRhdGVTdHlsZVwiOntcIiRpZFwiOlwiNjIwXCIsXCJGb250U2V0dGluZ3NcIjp7XCIkaWRcIjpcIjYyMVwiLFwiRm9udFNpemVcIjoxMCxcIkZvbnROYW1lXCI6XCJDYWxpYnJpXCIsXCJJc0JvbGRcIjpmYWxzZSxcIklzSXRhbGljXCI6ZmFsc2UsXCJJc1VuZGVybGluZWRcIjpmYWxzZX0sXCJBdXRvU2l6ZVwiOjAsXCJGb3JlZ3JvdW5kXCI6e1wiJGlkXCI6XCI2MjJcIixcIkNvbG9yXCI6e1wiJGlkXCI6XCI2MjNcIixcIkFcIjoyNTUsXCJSXCI6NjgsXCJHXCI6ODQsXCJCXCI6MTA2fX0sXCJCYWNrZ3JvdW5kRmlsbFR5cGVcIjowLFwiTWF4V2lkdGhcIjoyMDAuMCxcIk1heEhlaWdodFwiOlwiSW5maW5pdHlcIixcIlNtYXJ0Rm9yZWdyb3VuZElzQWN0aXZlXCI6ZmFsc2UsXCJIb3Jpem9udGFsQWxpZ25tZW50XCI6MCxcIlZlcnRpY2FsQWxpZ25tZW50XCI6MCxcIlNtYXJ0Rm9yZWdyb3VuZFwiOm51bGwsXCJNYXJnaW5cIjp7XCIkaWRcIjpcIjYyNFwiLFwiVG9wXCI6MC4wLFwiTGVmdFwiOjAuMCxcIlJpZ2h0XCI6MC4wLFwiQm90dG9tXCI6MC4wfSxcIlBhZGRpbmdcIjp7XCIkaWRcIjpcIjYyNVwiLFwiVG9wXCI6MC4wLFwiTGVmdFwiOjAuMCxcIlJpZ2h0XCI6MC4wLFwiQm90dG9tXCI6MC4wfSxcIkJhY2tncm91bmRcIjp7XCIkcmVmXCI6XCIxNTZcIn0sXCJJc1Zpc2libGVcIjp0cnVlLFwiV2lkdGhcIjowLjAsXCJIZWlnaHRcIjowLjAsXCJCb3JkZXJTdHlsZVwiOntcIiRpZFwiOlwiNjI2XCIsXCJMaW5lQ29sb3JcIjpudWxsLFwiTGluZVdlaWdodFwiOjAuMCxcIkxpbmVUeXBlXCI6MH19LFwiRGF0ZUZvcm1hdFwiOntcIiRpZFwiOlwiNjI3XCIsXCJGb3JtYXRTdHJpbmdcIjpcIk1NTSBkXCIsXCJTZXBhcmF0b3JcIjpcIi9cIixcIlVzZUludGVybmF0aW9uYWxEYXRlRm9ybWF0XCI6ZmFsc2UsXCJEYXRlSXNWaXNpYmxlXCI6dHJ1ZSxcIlRpbWVJc1Zpc2libGVcIjpmYWxzZSxcIkhvdXJEaWdpdHNcIjoxLFwiQW1QbURlc2lnbmF0b3JcIjoyLFwiVHJpbTAwTWludXRlc1wiOmZhbHNlLFwiTGFzdEtub3duVmlzaWJpbGl0eVN0YXRlXCI6bnVsbH0sXCJJc1Zpc2libGVcIjp0cnVlfV0sXCJDdXN0b21Td2ltbGFuZURlZmluaXRpb25TdHlsZUxpc3RcIjpbXSxcIkN1c3RvbVN3aW1sYW5lVjJTdHlsZUxpc3RcIjpbXSxcIkdyaWRsaW5lUGFuZWxTdHlsZVwiOntcIiRpZFwiOlwiNjI4XCIsXCJHcmlkbGluZVN0eWxlXCI6e1wiJGlkXCI6XCI2MjlcIixcIkxpbmVDb2xvclwiOntcIiRpZFwiOlwiNjMwXCIsXCIkdHlwZVwiOlwiTkxSRS5Db21tb24uRG9tLlNvbGlkQ29sb3JCcnVzaCwgTkxSRS5Db21tb25cIixcIkNvbG9yXCI6e1wiJGlkXCI6XCI2MzFcIixcIkFcIjozOCxcIlJcIjo5MSxcIkdcIjoxNTUsXCJCXCI6MjEzfX0sXCJMaW5lV2VpZ2h0XCI6MS4wLFwiTGluZVR5cGVcIjowfSxcIklzVmlzaWJsZVwiOnRydWV9LFwiQWN0aXZpdHlMaW5lUGFuZWxTdHlsZVwiOntcIiRpZFwiOlwiNjMyXCIsXCJBY3Rpdml0eUxpbmVTdHlsZVwiOntcIiRpZFwiOlwiNjMzXCIsXCJMaW5lQ29sb3JcIjp7XCIkaWRcIjpcIjYzNFwiLFwiJHR5cGVcIjpcIk5MUkUuQ29tbW9uLkRvbS5Tb2xpZENvbG9yQnJ1c2gsIE5MUkUuQ29tbW9uXCIsXCJDb2xvclwiOntcIiRpZFwiOlwiNjM1XCIsXCJBXCI6MzgsXCJSXCI6NjgsXCJHXCI6MTE0LFwiQlwiOjE5Nn19LFwiTGluZVdlaWdodFwiOjEuMCxcIkxpbmVUeXBlXCI6MH0sXCJJc1Zpc2libGVcIjp0cnVlfX0sXCJTY2FsZVwiOntcIiRpZFwiOlwiNjM2XCIsXCJTdGFydERhdGVcIjpcIjIwMTgtMDUtMTBUMjM6NTk6MDBcIixcIkVuZERhdGVcIjpcIjIwMTktMDEtMzBUMjM6NTk6NTkuOTk5WlwiLFwiRm9ybWF0XCI6XCJNTU1cIixcIlR5cGVcIjoyLFwiQXV0b0RhdGVSYW5nZVwiOnRydWUsXCJXb3JraW5nRGF5c1wiOjMxLFwiVG9kYXlNYXJrZXJUZXh0XCI6XCJUb2RheVwiLFwiQXV0b1NjYWxlVHlwZVwiOmZhbHNlfSxcIlNjYWxlVjJcIjp7XCIkaWRcIjpcIjYzN1wiLFwiU3RhcnREYXRlXCI6XCIyMDE4LTA1LTEwVDIzOjU5OjAwXCIsXCJFbmREYXRlXCI6XCIyMDE5LTAxLTMwVDIzOjU5OjU5Ljk5OVpcIixcIkF1dG9EYXRlUmFuZ2VcIjp0cnVlLFwiV29ya2luZ0RheXNcIjozMSxcIlRvZGF5TWFya2VyVGV4dFwiOlwiVG9kYXlcIixcIkF1dG9TY2FsZVR5cGVcIjpmYWxzZSxcIlRpbWViYW5kU2NhbGVzXCI6e1wiJGlkXCI6XCI2MzhcIixcIlRvcFNjYWxlTGF5ZXJcIjp7XCIkaWRcIjpcIjYzOVwiLFwiRm9ybWF0XCI6XCJNTU1cIixcIlR5cGVcIjoyfSxcIk1pZGRsZVNjYWxlTGF5ZXJcIjp7XCIkaWRcIjpcIjY0MFwiLFwiRm9ybWF0XCI6bnVsbCxcIlR5cGVcIjowfSxcIkJvdHRvbVNjYWxlTGF5ZXJcIjp7XCIkaWRcIjpcIjY0MVwiLFwiRm9ybWF0XCI6bnVsbCxcIlR5cGVcIjowfX19LFwiTWlsZXN0b25lc1wiOltdLFwiVGFza3NcIjpbXSxcIlN3aW1sYW5lc1wiOltdLFwiU3dpbWxhbmVzVjJcIjpbXSxcIlNldHRpbmdzXCI6e1wiJGlkXCI6XCI2NDJcIixcIkltcGFPcHRpb25zXCI6e1wiJGlkXCI6XCI2NDNcIixcIkxlZnRUb1JpZ2h0XCI6ZmFsc2UsXCJQYXlsb2FkT3B0aW9uc1wiOjJ9fSxcIlRpbWVDb25maWd1cmF0aW9uXCI6e1wiJGlkXCI6XCI2NDRcIixcIlVzZVRpbWVcIjpmYWxzZSxcIldvcmtEYXlTdGFydFwiOlwiMDA6MDA6MDBcIixcIldvcmtEYXlFbmRcIjpcIjIzOjU5OjAwXCJ9fSJ9LCJTZXR0aW5ncyI6eyIkaWQiOiIxMTAyIiwiSW1wYU9wdGlvbnMiOnsiJGlkIjoiMTEwMy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MCwiRmlsZVBhdGgiOm51bGwsIlRpbWVDb25maWd1cmF0aW9uIjp7IiRpZCI6IjExMDQiLCJVc2VUaW1lIjpmYWxzZSwiV29ya0RheVN0YXJ0IjoiMDA6MDA6MDAiLCJXb3JrRGF5RW5kIjoiMjM6NTk6MDAifSwiTGFzdFVzZWRUZW1wbGF0ZUlkIjoiYTA3YTc3NmUtZjc0NS00MjdkLTliYTgtYTY2NDdmYjg3OGE0IiwiRmlyc3RXZWVrT2ZZZWFyIjowLCJQbGFjZU1pbGVzdG9uZUF0VGhlQmVnaW5uaW5nT2ZUaGVEYXkiOmZhbHNl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8-15T00:00:00.0000000Z"/>
  <p:tag name="OTLENDDATE" val="2021-09-07T23:59:00.0000000Z"/>
  <p:tag name="OTLPERCENTAGE" val="68"/>
  <p:tag name="OTLDURATIONFORMAT" val="day"/>
  <p:tag name="OTLSPACING" val="5"/>
  <p:tag name="OTLSHAPETHICKNESSTYPE" val="Regula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8-15T00:00:00.0000000"/>
  <p:tag name="OTLPERCENTAGE" val="50"/>
  <p:tag name="OTLDURATIONFORMAT" val="day"/>
  <p:tag name="OTLSPACING" val="5"/>
  <p:tag name="OTLSHAPETHICKNESSTYPE" val="Regular"/>
  <p:tag name="OTLENDDATE" val="2021-09-30T01:55:00.00000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ERCENTAGE" val="26"/>
  <p:tag name="OTLDURATIONFORMAT" val="day"/>
  <p:tag name="OTLSPACING" val="5"/>
  <p:tag name="OTLSHAPETHICKNESSTYPE" val="Regular"/>
  <p:tag name="OTLSTARTDATE" val="2021-08-13T00:00:00.0000000"/>
  <p:tag name="OTLENDDATE" val="2021-09-16T23:59:00.00000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Milestone 3"/>
  <p:tag name="OTLDATE" val="2021-07-21T23:59:00.0000000"/>
  <p:tag name="OTLPOSITIONONTASK" val="Above"/>
  <p:tag name="OTLRELATEDTASKID" val="00000000-0000-0000-0000-00000000000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ERCENTAGE" val="26"/>
  <p:tag name="OTLDURATIONFORMAT" val="day"/>
  <p:tag name="OTLSPACING" val="5"/>
  <p:tag name="OTLSHAPETHICKNESSTYPE" val="Regular"/>
  <p:tag name="OTLSTARTDATE" val="2021-08-13T00:00:00.0000000"/>
  <p:tag name="OTLENDDATE" val="2021-09-16T23:59:00.00000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Milestone 3"/>
  <p:tag name="OTLDATE" val="2021-07-21T23:59:00.0000000"/>
  <p:tag name="OTLPOSITIONONTASK" val="Above"/>
  <p:tag name="OTLRELATEDTASKID" val="00000000-0000-0000-0000-00000000000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Milestone 3"/>
  <p:tag name="OTLDATE" val="2021-07-21T23:59:00.0000000"/>
  <p:tag name="OTLPOSITIONONTASK" val="Above"/>
  <p:tag name="OTLRELATEDTASKID" val="00000000-0000-0000-0000-00000000000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8-15T00:00:00.0000000Z"/>
  <p:tag name="OTLENDDATE" val="2021-09-07T23:59:00.0000000Z"/>
  <p:tag name="OTLPERCENTAGE" val="68"/>
  <p:tag name="OTLDURATIONFORMAT" val="day"/>
  <p:tag name="OTLSPACING" val="5"/>
  <p:tag name="OTLSHAPETHICKNESSTYPE" val="Regula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8-15T00:00:00.0000000Z"/>
  <p:tag name="OTLENDDATE" val="2021-09-07T23:59:00.0000000Z"/>
  <p:tag name="OTLPERCENTAGE" val="68"/>
  <p:tag name="OTLDURATIONFORMAT" val="day"/>
  <p:tag name="OTLSPACING" val="5"/>
  <p:tag name="OTLSHAPETHICKNESSTYPE" val="Regula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8-15T00:00:00.0000000Z"/>
  <p:tag name="OTLENDDATE" val="2021-09-07T23:59:00.0000000Z"/>
  <p:tag name="OTLPERCENTAGE" val="68"/>
  <p:tag name="OTLDURATIONFORMAT" val="day"/>
  <p:tag name="OTLSPACING" val="5"/>
  <p:tag name="OTLSHAPETHICKNESSTYPE" val="Regula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IMEBANDSCALETYPE" val="IsoWeeks"/>
  <p:tag name="OTLTIMEBANDSCALEFORMAT" val="MMM"/>
  <p:tag name="OTLTIMEBANDSHAPETYPE" val="RectangleTimeband"/>
  <p:tag name="OTLTIMEBANDSHAPEHEIGHT" val="14.3999996185303"/>
  <p:tag name="OTLTIMEBANDSHAPEPADDINGLEFT" val="0"/>
  <p:tag name="OTLTIMEBANDCULTUREINFO" val="en-US"/>
  <p:tag name="OTLTIMEBANDQUICKPOSITION" val="Custom"/>
  <p:tag name="OTLTIMEBANDTHREEDEFFECTS" val="None"/>
  <p:tag name="OTLTIMEBANDAUTODATERANGE" val="True"/>
  <p:tag name="OTLTIMEBANDSTARTDATE" val="2018-05-10T23:59:00.0000000"/>
  <p:tag name="OTLTIMEBANDENDDATE" val="2022-01-30T23:59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True"/>
  <p:tag name="OTLTIMEBANDSCALEMARKING" val="None"/>
  <p:tag name="OTLTIMEBANDFYSTARTMONTH" val="January"/>
  <p:tag name="OTLTIMEBANDSHOWFYLABEL" val="True"/>
  <p:tag name="OTLTIMEBANDUSESTARTINGOFTHEYEARFORFYNUMBERING" val="True"/>
  <p:tag name="OTLTIMEBANDRESERVEDLEFTAREAWIDTH" val="84.8399098083426"/>
  <p:tag name="OTLTIMEBANDRESERVEDLEFTAREAISSET" val="True"/>
  <p:tag name="OTLLEFTENDCAPSMARGINLEFT" val="72.3465764750092"/>
  <p:tag name="OTLRIGHTENDCAPSMARGINRIGHT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8-15T00:00:00.0000000"/>
  <p:tag name="OTLPERCENTAGE" val="50"/>
  <p:tag name="OTLDURATIONFORMAT" val="day"/>
  <p:tag name="OTLSPACING" val="5"/>
  <p:tag name="OTLSHAPETHICKNESSTYPE" val="Regular"/>
  <p:tag name="OTLENDDATE" val="2021-09-30T01:55:00.000000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7-09T00:00:00.0000000"/>
  <p:tag name="OTLENDDATE" val="2021-08-10T23:59:00.0000000"/>
  <p:tag name="OTLPERCENTAGE" val="80"/>
  <p:tag name="OTLDURATIONFORMAT" val="day"/>
  <p:tag name="OTLSPACING" val="5"/>
  <p:tag name="OTLSHAPETHICKNESSTYPE" val="Regula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8-15T00:00:00.0000000Z"/>
  <p:tag name="OTLENDDATE" val="2021-09-07T23:59:00.0000000Z"/>
  <p:tag name="OTLPERCENTAGE" val="68"/>
  <p:tag name="OTLDURATIONFORMAT" val="day"/>
  <p:tag name="OTLSPACING" val="5"/>
  <p:tag name="OTLSHAPETHICKNESSTYPE" val="Regula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Milestone 3"/>
  <p:tag name="OTLDATE" val="2021-07-21T23:59:00.0000000"/>
  <p:tag name="OTLPOSITIONONTASK" val="Above"/>
  <p:tag name="OTLRELATEDTASKID" val="00000000-0000-0000-0000-00000000000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Milestone 3"/>
  <p:tag name="OTLDATE" val="2021-07-21T23:59:00.0000000"/>
  <p:tag name="OTLPOSITIONONTASK" val="Above"/>
  <p:tag name="OTLRELATEDTASKID" val="00000000-0000-0000-0000-00000000000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IMEBANDSCALETYPE" val="Months"/>
  <p:tag name="OTLTIMEBANDSCALEFORMAT" val="MMM"/>
  <p:tag name="OTLTIMEBANDSHAPETYPE" val="RectangleTimeband"/>
  <p:tag name="OTLTIMEBANDSHAPEHEIGHT" val="14.3999996185303"/>
  <p:tag name="OTLTIMEBANDSHAPEPADDINGLEFT" val="0"/>
  <p:tag name="OTLTIMEBANDCULTUREINFO" val="en-US"/>
  <p:tag name="OTLTIMEBANDQUICKPOSITION" val="Custom"/>
  <p:tag name="OTLTIMEBANDTHREEDEFFECTS" val="None"/>
  <p:tag name="OTLTIMEBANDAUTODATERANGE" val="True"/>
  <p:tag name="OTLTIMEBANDSTARTDATE" val="2018-05-10T23:59:00.0000000"/>
  <p:tag name="OTLTIMEBANDENDDATE" val="2022-01-30T23:59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True"/>
  <p:tag name="OTLTIMEBANDSCALEMARKING" val="None"/>
  <p:tag name="OTLTIMEBANDFYSTARTMONTH" val="January"/>
  <p:tag name="OTLTIMEBANDSHOWFYLABEL" val="True"/>
  <p:tag name="OTLTIMEBANDUSESTARTINGOFTHEYEARFORFYNUMBERING" val="True"/>
  <p:tag name="OTLTIMEBANDRESERVEDLEFTAREAWIDTH" val="84.8399098083426"/>
  <p:tag name="OTLTIMEBANDRESERVEDLEFTAREAISSET" val="True"/>
  <p:tag name="OTLLEFTENDCAPSMARGINLEFT" val="72.3465764750092"/>
  <p:tag name="OTLRIGHTENDCAPSMARGINRIGHT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8-15T00:00:00.0000000Z"/>
  <p:tag name="OTLENDDATE" val="2021-09-07T23:59:00.0000000Z"/>
  <p:tag name="OTLPERCENTAGE" val="68"/>
  <p:tag name="OTLDURATIONFORMAT" val="day"/>
  <p:tag name="OTLSPACING" val="5"/>
  <p:tag name="OTLSHAPETHICKNESSTYPE" val="Regula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08-15T00:00:00.0000000"/>
  <p:tag name="OTLPERCENTAGE" val="50"/>
  <p:tag name="OTLDURATIONFORMAT" val="day"/>
  <p:tag name="OTLSPACING" val="5"/>
  <p:tag name="OTLSHAPETHICKNESSTYPE" val="Regular"/>
  <p:tag name="OTLENDDATE" val="2021-09-30T01:55:00.000000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PERCENTAGE" val="26"/>
  <p:tag name="OTLDURATIONFORMAT" val="day"/>
  <p:tag name="OTLSPACING" val="5"/>
  <p:tag name="OTLSHAPETHICKNESSTYPE" val="Regular"/>
  <p:tag name="OTLSTARTDATE" val="2021-08-13T00:00:00.0000000"/>
  <p:tag name="OTLENDDATE" val="2021-09-16T23:59:00.000000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736</Words>
  <Application>Microsoft Office PowerPoint</Application>
  <PresentationFormat>Widescreen</PresentationFormat>
  <Paragraphs>185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Corbel Light</vt:lpstr>
      <vt:lpstr>Courier New</vt:lpstr>
      <vt:lpstr>Office Theme</vt:lpstr>
      <vt:lpstr>PowerPoint Presentation</vt:lpstr>
      <vt:lpstr>     What is “Digit recognition”?</vt:lpstr>
      <vt:lpstr>PowerPoint Presentation</vt:lpstr>
      <vt:lpstr>PowerPoint Presentation</vt:lpstr>
      <vt:lpstr>List of planned analysis steps</vt:lpstr>
      <vt:lpstr>Principal Component Analysis (PCA)</vt:lpstr>
      <vt:lpstr>Principal Component Analysis (PCA)</vt:lpstr>
      <vt:lpstr>K-Nearest Neighbour (KNN) algorithm</vt:lpstr>
      <vt:lpstr>K-Nearest Neighbour (KNN) algorithm</vt:lpstr>
      <vt:lpstr>Problem Nr.1</vt:lpstr>
      <vt:lpstr> Solution for Problem Nr.1</vt:lpstr>
      <vt:lpstr>Problem Nr. 2 </vt:lpstr>
      <vt:lpstr>Problem Nr. 3 </vt:lpstr>
      <vt:lpstr>PowerPoint Presentation</vt:lpstr>
      <vt:lpstr>Thank you for listening</vt:lpstr>
    </vt:vector>
  </TitlesOfParts>
  <Company>SAP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Abrams, Maximilian</dc:creator>
  <cp:lastModifiedBy>Abrams, Maximilian</cp:lastModifiedBy>
  <cp:revision>98</cp:revision>
  <dcterms:created xsi:type="dcterms:W3CDTF">2023-05-03T17:16:32Z</dcterms:created>
  <dcterms:modified xsi:type="dcterms:W3CDTF">2023-05-16T14:34:12Z</dcterms:modified>
</cp:coreProperties>
</file>